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05EDB-E25D-451B-8E85-4EC9EC56CB9B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F68F5-5DBE-4712-88E0-8A06FBAA8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4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F68F5-5DBE-4712-88E0-8A06FBAA89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83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r-IN" sz="1600" dirty="0"/>
              <a:t> अहमदनगर जिल्हा मराठा विद्या प्रसारक </a:t>
            </a:r>
            <a:r>
              <a:rPr lang="mr-IN" sz="1600" dirty="0" smtClean="0"/>
              <a:t>समाजाचे</a:t>
            </a:r>
            <a:br>
              <a:rPr lang="mr-IN" sz="1600" dirty="0" smtClean="0"/>
            </a:br>
            <a:r>
              <a:rPr lang="mr-IN" sz="1600" dirty="0"/>
              <a:t>श्री ढोकेश्वर कॉलेज </a:t>
            </a:r>
            <a:r>
              <a:rPr lang="mr-IN" sz="1600" dirty="0" smtClean="0"/>
              <a:t>,टाकळी ढोकेश्वर,</a:t>
            </a:r>
            <a:r>
              <a:rPr lang="mr-IN" sz="1600" dirty="0"/>
              <a:t/>
            </a:r>
            <a:br>
              <a:rPr lang="mr-IN" sz="1600" dirty="0"/>
            </a:br>
            <a:r>
              <a:rPr lang="mr-IN" sz="1600" dirty="0" smtClean="0"/>
              <a:t>ता.पारनेर,जि.अहमदनगर</a:t>
            </a:r>
            <a:r>
              <a:rPr lang="mr-IN" sz="1600" dirty="0"/>
              <a:t/>
            </a:r>
            <a:br>
              <a:rPr lang="mr-IN" sz="1600" dirty="0"/>
            </a:br>
            <a:r>
              <a:rPr lang="mr-IN" sz="1600" dirty="0" smtClean="0"/>
              <a:t/>
            </a:r>
            <a:br>
              <a:rPr lang="mr-IN" sz="1600" dirty="0" smtClean="0"/>
            </a:br>
            <a:r>
              <a:rPr lang="mr-IN" sz="1200" dirty="0" smtClean="0"/>
              <a:t/>
            </a:r>
            <a:br>
              <a:rPr lang="mr-IN" sz="1200" dirty="0" smtClean="0"/>
            </a:br>
            <a:r>
              <a:rPr lang="mr-IN" sz="1200" dirty="0" smtClean="0"/>
              <a:t> </a:t>
            </a:r>
            <a:endParaRPr lang="en-US" sz="1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810000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mr-IN" dirty="0" smtClean="0"/>
              <a:t>मराठी विभाग </a:t>
            </a:r>
          </a:p>
          <a:p>
            <a:r>
              <a:rPr lang="mr-IN" dirty="0" smtClean="0"/>
              <a:t>शेक्षणिक वर्ष २०२०-२१</a:t>
            </a:r>
          </a:p>
          <a:p>
            <a:r>
              <a:rPr lang="mr-IN" dirty="0" smtClean="0"/>
              <a:t>वर्ग –एफ.वाय.बी.ए.</a:t>
            </a:r>
          </a:p>
          <a:p>
            <a:r>
              <a:rPr lang="mr-IN" dirty="0" smtClean="0"/>
              <a:t>प्रथम सत्र</a:t>
            </a:r>
          </a:p>
          <a:p>
            <a:r>
              <a:rPr lang="mr-IN" dirty="0" smtClean="0"/>
              <a:t>विषयाचे नाव-मराठी साहित्य:कथा आणि भाषिक कौशल्य विकास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61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कथा : स्वरूप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dirty="0" smtClean="0"/>
              <a:t>कथेची व्याख्या :</a:t>
            </a:r>
          </a:p>
          <a:p>
            <a:r>
              <a:rPr lang="mr-IN" dirty="0" smtClean="0"/>
              <a:t>१.</a:t>
            </a:r>
            <a:r>
              <a:rPr lang="mr-IN" dirty="0"/>
              <a:t> </a:t>
            </a:r>
            <a:r>
              <a:rPr lang="mr-IN" dirty="0" smtClean="0"/>
              <a:t>एच.जि.वेल्स -अर्ध्या तासात वाचून संपेल असे कसलेही गद्य साहित्य म्हणजे कथा .</a:t>
            </a:r>
          </a:p>
          <a:p>
            <a:r>
              <a:rPr lang="mr-IN" dirty="0" smtClean="0"/>
              <a:t>२.</a:t>
            </a:r>
            <a:r>
              <a:rPr lang="mr-IN" dirty="0"/>
              <a:t> जॉन.हेंड.फिल्ड </a:t>
            </a:r>
            <a:r>
              <a:rPr lang="mr-IN" dirty="0" smtClean="0"/>
              <a:t>-फार दीर्घ नसलेली गोष्ट म्हणजे कथा होय.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0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कथा : घटक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mr-IN" dirty="0" smtClean="0"/>
              <a:t>१.कथानक</a:t>
            </a:r>
          </a:p>
          <a:p>
            <a:r>
              <a:rPr lang="mr-IN" dirty="0" smtClean="0"/>
              <a:t>2.प्रसंगवर्णन</a:t>
            </a:r>
          </a:p>
          <a:p>
            <a:r>
              <a:rPr lang="mr-IN" dirty="0" smtClean="0"/>
              <a:t>३.कथेतील संघर्ष</a:t>
            </a:r>
          </a:p>
          <a:p>
            <a:r>
              <a:rPr lang="mr-IN" dirty="0" smtClean="0"/>
              <a:t>४.व्यक्तीचित्रण</a:t>
            </a:r>
          </a:p>
          <a:p>
            <a:r>
              <a:rPr lang="mr-IN" dirty="0" smtClean="0"/>
              <a:t>५.भाषा शेली</a:t>
            </a:r>
          </a:p>
          <a:p>
            <a:r>
              <a:rPr lang="mr-IN" dirty="0" smtClean="0"/>
              <a:t>६.वातावरण</a:t>
            </a:r>
          </a:p>
          <a:p>
            <a:r>
              <a:rPr lang="mr-IN" dirty="0" smtClean="0"/>
              <a:t>७.लेखकाचा दृष्टीकोण</a:t>
            </a:r>
          </a:p>
          <a:p>
            <a:r>
              <a:rPr lang="mr-IN" dirty="0" smtClean="0"/>
              <a:t>८.निवेदन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4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dirty="0" smtClean="0"/>
              <a:t>कथा :प्रकार(रचना प्रकार आणि प्रवाह)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dirty="0" smtClean="0"/>
              <a:t>[अ ] स्वरूपानुसार कथा प्रकार किंवा कथा प्रवाह</a:t>
            </a:r>
          </a:p>
          <a:p>
            <a:r>
              <a:rPr lang="mr-IN" dirty="0" smtClean="0"/>
              <a:t>१.ग्रामीण कथा</a:t>
            </a:r>
          </a:p>
          <a:p>
            <a:r>
              <a:rPr lang="mr-IN" dirty="0" smtClean="0"/>
              <a:t>२.दलित कथा</a:t>
            </a:r>
          </a:p>
          <a:p>
            <a:r>
              <a:rPr lang="mr-IN" dirty="0" smtClean="0"/>
              <a:t>३.प्रादेशिक कथा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22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[ ब ] रचनेवरून कथा प्रकार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dirty="0" smtClean="0"/>
              <a:t>१. लघुकथा</a:t>
            </a:r>
          </a:p>
          <a:p>
            <a:r>
              <a:rPr lang="mr-IN" dirty="0" smtClean="0"/>
              <a:t>२.दीर्घकथा</a:t>
            </a:r>
          </a:p>
          <a:p>
            <a:r>
              <a:rPr lang="mr-IN" dirty="0" smtClean="0"/>
              <a:t>३.रूपककथा</a:t>
            </a:r>
          </a:p>
          <a:p>
            <a:r>
              <a:rPr lang="mr-IN" dirty="0" smtClean="0"/>
              <a:t>४.बोधकथा</a:t>
            </a:r>
          </a:p>
          <a:p>
            <a:r>
              <a:rPr lang="mr-IN" dirty="0" smtClean="0"/>
              <a:t>५.व्यक्तीचित्रे</a:t>
            </a:r>
          </a:p>
          <a:p>
            <a:r>
              <a:rPr lang="mr-IN" dirty="0" smtClean="0"/>
              <a:t>६.शब्दचित्रे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55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dirty="0" smtClean="0"/>
              <a:t>[ क ] अनुभव विश्वाद्वारे कथा प्रकार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mr-IN" dirty="0" smtClean="0"/>
              <a:t>१ भय कथा</a:t>
            </a:r>
          </a:p>
          <a:p>
            <a:r>
              <a:rPr lang="mr-IN" dirty="0" smtClean="0"/>
              <a:t>२.रहस्य कथा</a:t>
            </a:r>
          </a:p>
          <a:p>
            <a:r>
              <a:rPr lang="mr-IN" dirty="0" smtClean="0"/>
              <a:t>३.विज्ञान कथा</a:t>
            </a:r>
          </a:p>
          <a:p>
            <a:r>
              <a:rPr lang="mr-IN" dirty="0" smtClean="0"/>
              <a:t>४.अद्भूत कथा</a:t>
            </a:r>
          </a:p>
          <a:p>
            <a:r>
              <a:rPr lang="mr-IN" dirty="0" smtClean="0"/>
              <a:t>५.ग्रामीण कथा</a:t>
            </a:r>
          </a:p>
          <a:p>
            <a:r>
              <a:rPr lang="mr-IN" dirty="0" smtClean="0"/>
              <a:t>६.दलित कथा</a:t>
            </a:r>
          </a:p>
          <a:p>
            <a:r>
              <a:rPr lang="mr-IN" dirty="0" smtClean="0"/>
              <a:t>७.विनोदी कथा</a:t>
            </a:r>
          </a:p>
          <a:p>
            <a:r>
              <a:rPr lang="mr-IN" dirty="0" smtClean="0"/>
              <a:t>८.काव्यात्म कथा </a:t>
            </a:r>
          </a:p>
          <a:p>
            <a:r>
              <a:rPr lang="mr-IN" dirty="0" smtClean="0"/>
              <a:t>९.नाट्यात्म कथा</a:t>
            </a:r>
          </a:p>
          <a:p>
            <a:r>
              <a:rPr lang="mr-IN" dirty="0" smtClean="0"/>
              <a:t>१०.चिंतनात्मक कथा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93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[ ड ] विषयानुसार कथा प्रकार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dirty="0" smtClean="0"/>
              <a:t>१.ऐतिहासिक कथा</a:t>
            </a:r>
          </a:p>
          <a:p>
            <a:r>
              <a:rPr lang="mr-IN" dirty="0" smtClean="0"/>
              <a:t>२.पौराणिक कथा</a:t>
            </a:r>
          </a:p>
          <a:p>
            <a:r>
              <a:rPr lang="mr-IN" dirty="0" smtClean="0"/>
              <a:t>३.अद्भूत कथा</a:t>
            </a:r>
          </a:p>
          <a:p>
            <a:r>
              <a:rPr lang="mr-IN" dirty="0" smtClean="0"/>
              <a:t>४.सामाजिक कथा</a:t>
            </a:r>
          </a:p>
          <a:p>
            <a:r>
              <a:rPr lang="mr-IN" dirty="0" smtClean="0"/>
              <a:t>५.विज्ञान कथा</a:t>
            </a:r>
          </a:p>
          <a:p>
            <a:endParaRPr lang="mr-I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62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[ इ ] स्वरूपानुसार कथा प्रकार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dirty="0" smtClean="0"/>
              <a:t>१.स्फुट गोष्टी</a:t>
            </a:r>
          </a:p>
          <a:p>
            <a:r>
              <a:rPr lang="mr-IN" dirty="0" smtClean="0"/>
              <a:t>२.लघुकथा</a:t>
            </a:r>
          </a:p>
          <a:p>
            <a:r>
              <a:rPr lang="mr-IN" dirty="0" smtClean="0"/>
              <a:t>३.रूपक कथा</a:t>
            </a:r>
          </a:p>
          <a:p>
            <a:r>
              <a:rPr lang="mr-IN" dirty="0" smtClean="0"/>
              <a:t>४.दीर्घकथा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24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r-IN" dirty="0" smtClean="0"/>
              <a:t>[ ई ] आशयानुसार कथा प्रकार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mr-IN" dirty="0" smtClean="0"/>
              <a:t>१.गूढकथा</a:t>
            </a:r>
          </a:p>
          <a:p>
            <a:r>
              <a:rPr lang="mr-IN" dirty="0" smtClean="0"/>
              <a:t>२.भयकथा</a:t>
            </a:r>
          </a:p>
          <a:p>
            <a:r>
              <a:rPr lang="mr-IN" dirty="0" smtClean="0"/>
              <a:t>३.रहस्यकथा</a:t>
            </a:r>
          </a:p>
          <a:p>
            <a:r>
              <a:rPr lang="mr-IN" dirty="0" smtClean="0"/>
              <a:t>४.कौटुबिककथा</a:t>
            </a:r>
          </a:p>
          <a:p>
            <a:r>
              <a:rPr lang="mr-IN" dirty="0" smtClean="0"/>
              <a:t>५.विनोदीकथा</a:t>
            </a:r>
          </a:p>
          <a:p>
            <a:r>
              <a:rPr lang="mr-IN" dirty="0" smtClean="0"/>
              <a:t>६.नीतिकथा</a:t>
            </a:r>
          </a:p>
          <a:p>
            <a:r>
              <a:rPr lang="mr-IN" dirty="0" smtClean="0"/>
              <a:t>७.बोधकथा</a:t>
            </a:r>
          </a:p>
          <a:p>
            <a:pPr marL="0" indent="0">
              <a:buNone/>
            </a:pPr>
            <a:r>
              <a:rPr lang="mr-IN" i="1" dirty="0" smtClean="0"/>
              <a:t>                                      प्रा.एल.बी.कोठावळे</a:t>
            </a:r>
          </a:p>
          <a:p>
            <a:pPr marL="0" indent="0">
              <a:buNone/>
            </a:pPr>
            <a:r>
              <a:rPr lang="mr-IN" i="1" dirty="0" smtClean="0"/>
              <a:t>                               </a:t>
            </a:r>
            <a:r>
              <a:rPr lang="mr-IN" i="1" dirty="0" smtClean="0"/>
              <a:t>      </a:t>
            </a:r>
            <a:r>
              <a:rPr lang="mr-IN" i="1" dirty="0" smtClean="0"/>
              <a:t>सहयोगी प्राध्यापक ,</a:t>
            </a:r>
          </a:p>
          <a:p>
            <a:pPr marL="0" indent="0">
              <a:buNone/>
            </a:pPr>
            <a:r>
              <a:rPr lang="mr-IN" i="1" dirty="0" smtClean="0"/>
              <a:t>                                     मराठी विभाग प्र्मुख</a:t>
            </a:r>
          </a:p>
          <a:p>
            <a:pPr marL="0" indent="0">
              <a:buNone/>
            </a:pPr>
            <a:r>
              <a:rPr lang="mr-IN" i="1" dirty="0" smtClean="0"/>
              <a:t>                        श्री ढोकेश्वेर कॉलेज ,टाकळी ढोकेश्वर.</a:t>
            </a:r>
          </a:p>
        </p:txBody>
      </p:sp>
    </p:spTree>
    <p:extLst>
      <p:ext uri="{BB962C8B-B14F-4D97-AF65-F5344CB8AC3E}">
        <p14:creationId xmlns:p14="http://schemas.microsoft.com/office/powerpoint/2010/main" val="269471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196</Words>
  <Application>Microsoft Office PowerPoint</Application>
  <PresentationFormat>On-screen Show (4:3)</PresentationFormat>
  <Paragraphs>66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अहमदनगर जिल्हा मराठा विद्या प्रसारक समाजाचे श्री ढोकेश्वर कॉलेज ,टाकळी ढोकेश्वर, ता.पारनेर,जि.अहमदनगर    </vt:lpstr>
      <vt:lpstr>कथा : स्वरूप</vt:lpstr>
      <vt:lpstr>कथा : घटक</vt:lpstr>
      <vt:lpstr>कथा :प्रकार(रचना प्रकार आणि प्रवाह)</vt:lpstr>
      <vt:lpstr>[ ब ] रचनेवरून कथा प्रकार</vt:lpstr>
      <vt:lpstr>[ क ] अनुभव विश्वाद्वारे कथा प्रकार</vt:lpstr>
      <vt:lpstr>[ ड ] विषयानुसार कथा प्रकार</vt:lpstr>
      <vt:lpstr>[ इ ] स्वरूपानुसार कथा प्रकार</vt:lpstr>
      <vt:lpstr>[ ई ] आशयानुसार कथा प्रकार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अहमदनगर जिल्हा मराठा विद्या प्रसारक समाजाचे श्री ढोकेश्वर कॉलेज ,टाकळी ढोकेश्वर ता.पारनेर,जि.अहमदनगर.</dc:title>
  <dc:creator>sai</dc:creator>
  <cp:lastModifiedBy>Administrator</cp:lastModifiedBy>
  <cp:revision>24</cp:revision>
  <cp:lastPrinted>2022-02-10T17:24:27Z</cp:lastPrinted>
  <dcterms:created xsi:type="dcterms:W3CDTF">2006-08-16T00:00:00Z</dcterms:created>
  <dcterms:modified xsi:type="dcterms:W3CDTF">2022-02-10T04:11:05Z</dcterms:modified>
</cp:coreProperties>
</file>