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00" r:id="rId3"/>
    <p:sldId id="301" r:id="rId4"/>
    <p:sldId id="302" r:id="rId5"/>
    <p:sldId id="285" r:id="rId6"/>
    <p:sldId id="286" r:id="rId7"/>
    <p:sldId id="287" r:id="rId8"/>
    <p:sldId id="288" r:id="rId9"/>
    <p:sldId id="289" r:id="rId10"/>
    <p:sldId id="291" r:id="rId11"/>
    <p:sldId id="292" r:id="rId12"/>
    <p:sldId id="290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2" r:id="rId21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84588" autoAdjust="0"/>
  </p:normalViewPr>
  <p:slideViewPr>
    <p:cSldViewPr>
      <p:cViewPr>
        <p:scale>
          <a:sx n="70" d="100"/>
          <a:sy n="70" d="100"/>
        </p:scale>
        <p:origin x="-1368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74B27-B65B-4BB3-872A-31ADD836A243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04EED-EC4B-4CD9-BA3B-B19AFDEFB51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75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762000"/>
            <a:ext cx="6629400" cy="54864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sz="1900" dirty="0" err="1" smtClean="0"/>
              <a:t>सावित्रीबाई</a:t>
            </a:r>
            <a:r>
              <a:rPr lang="en-US" sz="1900" dirty="0" smtClean="0"/>
              <a:t> </a:t>
            </a:r>
            <a:r>
              <a:rPr lang="en-US" sz="1900" dirty="0" err="1" smtClean="0"/>
              <a:t>फुले</a:t>
            </a:r>
            <a:r>
              <a:rPr lang="en-US" sz="1900" dirty="0" smtClean="0"/>
              <a:t> </a:t>
            </a:r>
            <a:r>
              <a:rPr lang="en-US" sz="1900" dirty="0" err="1" smtClean="0"/>
              <a:t>पुणे</a:t>
            </a:r>
            <a:r>
              <a:rPr lang="en-US" sz="1900" dirty="0" smtClean="0"/>
              <a:t> </a:t>
            </a:r>
            <a:r>
              <a:rPr lang="en-US" sz="1900" dirty="0" err="1" smtClean="0"/>
              <a:t>विद्यापीठाच्या</a:t>
            </a:r>
            <a:r>
              <a:rPr lang="en-US" sz="1900" dirty="0" smtClean="0"/>
              <a:t> </a:t>
            </a:r>
            <a:r>
              <a:rPr lang="en-US" sz="1900" dirty="0" err="1" smtClean="0"/>
              <a:t>प्रथम</a:t>
            </a:r>
            <a:r>
              <a:rPr lang="en-US" sz="1900" dirty="0" smtClean="0"/>
              <a:t> </a:t>
            </a:r>
            <a:r>
              <a:rPr lang="en-US" sz="1900" dirty="0" err="1" smtClean="0"/>
              <a:t>वर्ष</a:t>
            </a:r>
            <a:r>
              <a:rPr lang="en-US" sz="1900" dirty="0" smtClean="0"/>
              <a:t> </a:t>
            </a:r>
            <a:r>
              <a:rPr lang="en-US" sz="1900" dirty="0" err="1" smtClean="0"/>
              <a:t>कला</a:t>
            </a:r>
            <a:r>
              <a:rPr lang="en-US" sz="1900" dirty="0" smtClean="0"/>
              <a:t> (F.Y.B.A )</a:t>
            </a:r>
          </a:p>
          <a:p>
            <a:pPr algn="ctr"/>
            <a:r>
              <a:rPr lang="en-US" sz="1900" dirty="0" err="1" smtClean="0"/>
              <a:t>अभ्यासक्रमानुसार</a:t>
            </a:r>
            <a:r>
              <a:rPr lang="en-US" sz="1900" dirty="0" smtClean="0"/>
              <a:t> </a:t>
            </a:r>
            <a:r>
              <a:rPr lang="en-US" sz="1900" dirty="0" err="1" smtClean="0"/>
              <a:t>प्रथम</a:t>
            </a:r>
            <a:r>
              <a:rPr lang="en-US" sz="1900" dirty="0" smtClean="0"/>
              <a:t> </a:t>
            </a:r>
            <a:r>
              <a:rPr lang="en-US" sz="1900" dirty="0" err="1" smtClean="0"/>
              <a:t>सत्रासाठी</a:t>
            </a:r>
            <a:endParaRPr lang="en-US" sz="19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800" b="1" dirty="0" err="1" smtClean="0"/>
              <a:t>प्राकृतिक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भूगोल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पेपर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क्र</a:t>
            </a:r>
            <a:r>
              <a:rPr lang="en-US" sz="2800" b="1" dirty="0" smtClean="0"/>
              <a:t>. 1</a:t>
            </a:r>
          </a:p>
          <a:p>
            <a:pPr algn="ctr"/>
            <a:r>
              <a:rPr lang="en-US" sz="2800" b="1" dirty="0" smtClean="0"/>
              <a:t>Physical Geography</a:t>
            </a:r>
          </a:p>
          <a:p>
            <a:pPr marL="365760" lvl="0" indent="-283464" algn="ctr">
              <a:lnSpc>
                <a:spcPct val="170000"/>
              </a:lnSpc>
              <a:buClr>
                <a:srgbClr val="2DA2BF"/>
              </a:buClr>
            </a:pPr>
            <a:endParaRPr lang="en-US" sz="3200" b="1" dirty="0" smtClean="0">
              <a:solidFill>
                <a:prstClr val="black"/>
              </a:solidFill>
            </a:endParaRPr>
          </a:p>
          <a:p>
            <a:pPr marL="365760" lvl="0" indent="-283464" algn="ctr">
              <a:lnSpc>
                <a:spcPct val="170000"/>
              </a:lnSpc>
              <a:buClr>
                <a:srgbClr val="2DA2BF"/>
              </a:buClr>
            </a:pPr>
            <a:r>
              <a:rPr lang="en-US" sz="3200" b="1" dirty="0" err="1" smtClean="0">
                <a:solidFill>
                  <a:prstClr val="black"/>
                </a:solidFill>
              </a:rPr>
              <a:t>प्रकरण</a:t>
            </a:r>
            <a:r>
              <a:rPr lang="en-US" sz="3200" b="1" dirty="0" smtClean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क्र</a:t>
            </a:r>
            <a:r>
              <a:rPr lang="en-US" sz="3200" b="1" dirty="0">
                <a:solidFill>
                  <a:prstClr val="black"/>
                </a:solidFill>
              </a:rPr>
              <a:t>. </a:t>
            </a:r>
            <a:r>
              <a:rPr lang="en-US" sz="3200" b="1" dirty="0" smtClean="0">
                <a:solidFill>
                  <a:prstClr val="black"/>
                </a:solidFill>
              </a:rPr>
              <a:t>3 </a:t>
            </a:r>
            <a:r>
              <a:rPr lang="en-US" sz="1800" dirty="0" smtClean="0">
                <a:solidFill>
                  <a:prstClr val="black"/>
                </a:solidFill>
              </a:rPr>
              <a:t>.</a:t>
            </a:r>
            <a:endParaRPr lang="en-US" sz="1800" dirty="0">
              <a:solidFill>
                <a:prstClr val="black"/>
              </a:solidFill>
            </a:endParaRPr>
          </a:p>
          <a:p>
            <a:pPr algn="ctr"/>
            <a:endParaRPr lang="en-US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प्रा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b="1" dirty="0" err="1" smtClean="0">
                <a:solidFill>
                  <a:srgbClr val="FF0000"/>
                </a:solidFill>
              </a:rPr>
              <a:t>डॉ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b="1" dirty="0" err="1" smtClean="0">
                <a:solidFill>
                  <a:srgbClr val="FF0000"/>
                </a:solidFill>
              </a:rPr>
              <a:t>शिवराम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महादू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कोरडे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श्री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ढोकेश्वर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कॉलेज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टाकळी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ढोकेश्वर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ता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b="1" dirty="0" err="1" smtClean="0">
                <a:solidFill>
                  <a:srgbClr val="FF0000"/>
                </a:solidFill>
              </a:rPr>
              <a:t>पारनेर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r>
              <a:rPr lang="en-US" sz="2400" b="1" dirty="0" err="1" smtClean="0">
                <a:solidFill>
                  <a:srgbClr val="FF0000"/>
                </a:solidFill>
              </a:rPr>
              <a:t>जि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b="1" dirty="0" err="1" smtClean="0">
                <a:solidFill>
                  <a:srgbClr val="FF0000"/>
                </a:solidFill>
              </a:rPr>
              <a:t>अहमदनगर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47800" y="1447800"/>
            <a:ext cx="685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16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  <a:p>
            <a:pPr algn="ctr"/>
            <a:endParaRPr lang="en-US" sz="16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  <a:p>
            <a:pPr algn="ctr"/>
            <a:endParaRPr lang="en-US" sz="16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  <a:p>
            <a:pPr algn="ctr"/>
            <a:endParaRPr lang="en-US" sz="16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  <a:p>
            <a:pPr algn="ctr"/>
            <a:endParaRPr lang="en-US" sz="1600" b="1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90600"/>
            <a:ext cx="7498080" cy="47244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en-US" dirty="0" smtClean="0">
              <a:latin typeface="APS-C-DV-Murali" pitchFamily="2" charset="0"/>
            </a:endParaRPr>
          </a:p>
          <a:p>
            <a:pPr algn="ctr">
              <a:buNone/>
            </a:pPr>
            <a:endParaRPr lang="en-US" dirty="0" smtClean="0">
              <a:latin typeface="APS-C-DV-Murali" pitchFamily="2" charset="0"/>
            </a:endParaRPr>
          </a:p>
          <a:p>
            <a:pPr algn="ctr">
              <a:buNone/>
            </a:pPr>
            <a:endParaRPr lang="en-US" dirty="0" smtClean="0">
              <a:latin typeface="APS-C-DV-Murali" pitchFamily="2" charset="0"/>
            </a:endParaRPr>
          </a:p>
          <a:p>
            <a:pPr algn="ctr">
              <a:buNone/>
            </a:pPr>
            <a:r>
              <a:rPr lang="en-US" sz="6000" dirty="0" smtClean="0">
                <a:latin typeface="APS-C-DV-Murali" pitchFamily="2" charset="0"/>
              </a:rPr>
              <a:t>Thanks</a:t>
            </a:r>
            <a:endParaRPr lang="en-US" sz="6000" dirty="0">
              <a:latin typeface="APS-C-DV-Murali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33400"/>
            <a:ext cx="7498080" cy="5715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 smtClean="0"/>
              <a:t>प्राकृतिक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भूगोलाच्या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शाखा</a:t>
            </a:r>
            <a:r>
              <a:rPr lang="en-US" sz="2400" b="1" dirty="0" smtClean="0"/>
              <a:t> :- Branches of Physical Geography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     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व्याप्ती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वाढत</a:t>
            </a:r>
            <a:r>
              <a:rPr lang="en-US" sz="2400" dirty="0" smtClean="0"/>
              <a:t> </a:t>
            </a:r>
            <a:r>
              <a:rPr lang="en-US" sz="2400" dirty="0" err="1" smtClean="0"/>
              <a:t>गेली</a:t>
            </a:r>
            <a:r>
              <a:rPr lang="en-US" sz="2400" dirty="0" smtClean="0"/>
              <a:t> </a:t>
            </a:r>
            <a:r>
              <a:rPr lang="en-US" sz="2400" dirty="0" err="1" smtClean="0"/>
              <a:t>त्याप्रमाणात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घटक</a:t>
            </a:r>
            <a:r>
              <a:rPr lang="en-US" sz="2400" dirty="0" smtClean="0"/>
              <a:t> </a:t>
            </a:r>
            <a:r>
              <a:rPr lang="en-US" sz="2400" dirty="0" err="1" smtClean="0"/>
              <a:t>उपघटकांचा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अभ्यास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होत</a:t>
            </a:r>
            <a:r>
              <a:rPr lang="en-US" sz="2400" dirty="0" smtClean="0"/>
              <a:t> </a:t>
            </a:r>
            <a:r>
              <a:rPr lang="en-US" sz="2400" dirty="0" err="1" smtClean="0"/>
              <a:t>गेला</a:t>
            </a:r>
            <a:r>
              <a:rPr lang="en-US" sz="2400" dirty="0" smtClean="0"/>
              <a:t>. </a:t>
            </a:r>
            <a:r>
              <a:rPr lang="en-US" sz="2400" dirty="0" err="1" smtClean="0"/>
              <a:t>काळाच्या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ओघात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व्यापकता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वाढल्यामुळेच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विविध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शाखा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निर्माण</a:t>
            </a:r>
            <a:r>
              <a:rPr lang="en-US" sz="2400" dirty="0" smtClean="0"/>
              <a:t> </a:t>
            </a:r>
            <a:r>
              <a:rPr lang="en-US" sz="2400" dirty="0" err="1" smtClean="0"/>
              <a:t>झाल्या</a:t>
            </a:r>
            <a:r>
              <a:rPr lang="en-US" sz="2400" dirty="0" smtClean="0"/>
              <a:t>.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मुख्य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शाखा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पुढील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प्रमाणे</a:t>
            </a:r>
            <a:r>
              <a:rPr lang="en-US" sz="2400" dirty="0" smtClean="0"/>
              <a:t> </a:t>
            </a:r>
            <a:r>
              <a:rPr lang="en-US" sz="2400" dirty="0" err="1" smtClean="0"/>
              <a:t>आहेत</a:t>
            </a:r>
            <a:r>
              <a:rPr lang="en-US" sz="2400" dirty="0" smtClean="0"/>
              <a:t> 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7796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err="1" smtClean="0"/>
              <a:t>प्रकरण</a:t>
            </a:r>
            <a:r>
              <a:rPr lang="en-US" sz="2200" b="1" dirty="0" smtClean="0"/>
              <a:t> क्र.1 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err="1" smtClean="0"/>
              <a:t>प्राकृतिक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भूगोलाच्</a:t>
            </a:r>
            <a:r>
              <a:rPr lang="en-US" sz="2700" b="1" dirty="0" smtClean="0"/>
              <a:t> </a:t>
            </a:r>
            <a:r>
              <a:rPr lang="en-US" sz="2700" b="1" dirty="0" err="1" smtClean="0"/>
              <a:t>परिचय</a:t>
            </a:r>
            <a:r>
              <a:rPr lang="en-US" sz="2700" b="1" dirty="0" smtClean="0"/>
              <a:t> </a:t>
            </a: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b="1" dirty="0" smtClean="0">
                <a:latin typeface="Arial Rounded MT Bold" pitchFamily="34" charset="0"/>
              </a:rPr>
              <a:t>Introduction to Physical Geography</a:t>
            </a:r>
            <a:r>
              <a:rPr lang="en-US" sz="6000" b="1" dirty="0" smtClean="0">
                <a:latin typeface="Arial Rounded MT Bold" pitchFamily="34" charset="0"/>
              </a:rPr>
              <a:t/>
            </a:r>
            <a:br>
              <a:rPr lang="en-US" sz="6000" b="1" dirty="0" smtClean="0">
                <a:latin typeface="Arial Rounded MT Bold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86000"/>
            <a:ext cx="7498080" cy="3962400"/>
          </a:xfrm>
        </p:spPr>
        <p:txBody>
          <a:bodyPr/>
          <a:lstStyle/>
          <a:p>
            <a:pPr>
              <a:buNone/>
            </a:pPr>
            <a:r>
              <a:rPr lang="en-US" sz="2400" b="1" dirty="0" err="1" smtClean="0"/>
              <a:t>महत्त्वाचे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मुद्दे</a:t>
            </a:r>
            <a:r>
              <a:rPr lang="en-US" sz="2400" b="1" dirty="0" smtClean="0"/>
              <a:t>:-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1.प्राकृतिक </a:t>
            </a:r>
            <a:r>
              <a:rPr lang="en-US" sz="2400" dirty="0" err="1" smtClean="0"/>
              <a:t>भूगोलाची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व्याख्या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2.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स्वरूप</a:t>
            </a:r>
            <a:r>
              <a:rPr lang="en-US" sz="2400" dirty="0" smtClean="0"/>
              <a:t> व </a:t>
            </a:r>
            <a:r>
              <a:rPr lang="en-US" sz="2400" dirty="0" err="1" smtClean="0"/>
              <a:t>व्याप्ती</a:t>
            </a:r>
            <a:r>
              <a:rPr lang="en-US" sz="2400" dirty="0" smtClean="0"/>
              <a:t>. </a:t>
            </a:r>
          </a:p>
          <a:p>
            <a:pPr>
              <a:buNone/>
            </a:pPr>
            <a:r>
              <a:rPr lang="en-US" sz="2400" dirty="0" smtClean="0"/>
              <a:t>3. </a:t>
            </a:r>
            <a:r>
              <a:rPr lang="en-US" sz="2400" dirty="0" err="1" smtClean="0"/>
              <a:t>प्राकृतिक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शाखा</a:t>
            </a:r>
            <a:r>
              <a:rPr lang="en-US" sz="2400" dirty="0" smtClean="0"/>
              <a:t>. </a:t>
            </a:r>
          </a:p>
          <a:p>
            <a:pPr>
              <a:buNone/>
            </a:pPr>
            <a:r>
              <a:rPr lang="en-US" sz="2400" dirty="0" smtClean="0"/>
              <a:t>4.पृथ्वी </a:t>
            </a:r>
            <a:r>
              <a:rPr lang="en-US" sz="2400" dirty="0" err="1" smtClean="0"/>
              <a:t>प्रणालीचा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परिचय</a:t>
            </a:r>
            <a:r>
              <a:rPr lang="en-US" sz="2400" dirty="0" smtClean="0"/>
              <a:t> </a:t>
            </a:r>
            <a:r>
              <a:rPr lang="en-US" sz="2400" dirty="0" err="1" smtClean="0"/>
              <a:t>किंवा</a:t>
            </a:r>
            <a:r>
              <a:rPr lang="en-US" sz="2400" dirty="0" smtClean="0"/>
              <a:t> </a:t>
            </a:r>
            <a:r>
              <a:rPr lang="en-US" sz="2400" dirty="0" err="1" smtClean="0"/>
              <a:t>ओळख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"/>
            <a:ext cx="7498080" cy="6324600"/>
          </a:xfr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sz="8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buNone/>
            </a:pPr>
            <a:r>
              <a:rPr lang="en-US" sz="8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Thank you !!!</a:t>
            </a:r>
            <a:endParaRPr lang="en-US" sz="8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1" dirty="0" err="1" smtClean="0"/>
              <a:t>प्रस्तावना</a:t>
            </a:r>
            <a:r>
              <a:rPr lang="en-US" sz="2800" b="1" dirty="0" smtClean="0"/>
              <a:t>.</a:t>
            </a:r>
            <a:r>
              <a:rPr lang="en-US" dirty="0" smtClean="0"/>
              <a:t>          </a:t>
            </a:r>
          </a:p>
          <a:p>
            <a:pPr marL="0" indent="82550" algn="just">
              <a:buNone/>
            </a:pPr>
            <a:r>
              <a:rPr lang="en-US" dirty="0" smtClean="0"/>
              <a:t>        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हा</a:t>
            </a:r>
            <a:r>
              <a:rPr lang="en-US" sz="2400" dirty="0" smtClean="0"/>
              <a:t> </a:t>
            </a:r>
            <a:r>
              <a:rPr lang="en-US" sz="2400" dirty="0" err="1" smtClean="0"/>
              <a:t>एक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प्राचीन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विषय</a:t>
            </a:r>
            <a:r>
              <a:rPr lang="en-US" sz="2400" dirty="0" smtClean="0"/>
              <a:t> </a:t>
            </a:r>
            <a:r>
              <a:rPr lang="en-US" sz="2400" dirty="0" err="1" smtClean="0"/>
              <a:t>आहे</a:t>
            </a:r>
            <a:r>
              <a:rPr lang="en-US" sz="2400" dirty="0" smtClean="0"/>
              <a:t>. </a:t>
            </a:r>
            <a:r>
              <a:rPr lang="en-US" sz="2400" dirty="0" err="1" smtClean="0"/>
              <a:t>वेगवेगळ्या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काळात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विषयाचा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अनेक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शास्त्रज्ञांनी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अभ्यास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केला</a:t>
            </a:r>
            <a:r>
              <a:rPr lang="en-US" sz="2400" dirty="0" smtClean="0"/>
              <a:t>. </a:t>
            </a:r>
            <a:r>
              <a:rPr lang="en-US" sz="2400" dirty="0" err="1" smtClean="0"/>
              <a:t>कोणतेही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शास्त्र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विकसित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असताना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किंवा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अभ्यास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असताना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निरीक्षण</a:t>
            </a:r>
            <a:r>
              <a:rPr lang="en-US" sz="2400" dirty="0" smtClean="0"/>
              <a:t>, </a:t>
            </a:r>
            <a:r>
              <a:rPr lang="en-US" sz="2400" dirty="0" err="1" smtClean="0"/>
              <a:t>वर्णन</a:t>
            </a:r>
            <a:r>
              <a:rPr lang="en-US" sz="2400" dirty="0" smtClean="0"/>
              <a:t>, </a:t>
            </a:r>
            <a:r>
              <a:rPr lang="en-US" sz="2400" dirty="0" err="1" smtClean="0"/>
              <a:t>परीक्षण</a:t>
            </a:r>
            <a:r>
              <a:rPr lang="en-US" sz="2400" dirty="0" smtClean="0"/>
              <a:t>, </a:t>
            </a:r>
            <a:r>
              <a:rPr lang="en-US" sz="2400" dirty="0" err="1" smtClean="0"/>
              <a:t>वर्गीकरण</a:t>
            </a:r>
            <a:r>
              <a:rPr lang="en-US" sz="2400" dirty="0" smtClean="0"/>
              <a:t>, </a:t>
            </a:r>
            <a:r>
              <a:rPr lang="en-US" sz="2400" dirty="0" err="1" smtClean="0"/>
              <a:t>संशोधन</a:t>
            </a:r>
            <a:r>
              <a:rPr lang="en-US" sz="2400" dirty="0" smtClean="0"/>
              <a:t> </a:t>
            </a:r>
            <a:r>
              <a:rPr lang="en-US" sz="2400" dirty="0" err="1" smtClean="0"/>
              <a:t>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अवस्थांमधून</a:t>
            </a:r>
            <a:r>
              <a:rPr lang="en-US" sz="2400" dirty="0" smtClean="0"/>
              <a:t> </a:t>
            </a:r>
            <a:r>
              <a:rPr lang="en-US" sz="2400" dirty="0" err="1" smtClean="0"/>
              <a:t>जात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असते</a:t>
            </a:r>
            <a:r>
              <a:rPr lang="en-US" sz="2400" dirty="0" smtClean="0"/>
              <a:t>. </a:t>
            </a:r>
            <a:r>
              <a:rPr lang="en-US" sz="2400" dirty="0" err="1" smtClean="0"/>
              <a:t>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अवस्थांमधून</a:t>
            </a:r>
            <a:r>
              <a:rPr lang="en-US" sz="2400" dirty="0" smtClean="0"/>
              <a:t> </a:t>
            </a:r>
            <a:r>
              <a:rPr lang="en-US" sz="2400" dirty="0" err="1" smtClean="0"/>
              <a:t>जात</a:t>
            </a:r>
            <a:r>
              <a:rPr lang="en-US" sz="2400" dirty="0" smtClean="0"/>
              <a:t> </a:t>
            </a:r>
            <a:r>
              <a:rPr lang="en-US" sz="2400" dirty="0" err="1" smtClean="0"/>
              <a:t>असताना</a:t>
            </a:r>
            <a:r>
              <a:rPr lang="en-US" sz="2400" dirty="0" smtClean="0"/>
              <a:t>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विषयाच्या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व्याख्या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वेगवेगळ्या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आढळतात</a:t>
            </a:r>
            <a:r>
              <a:rPr lang="en-US" sz="2400" dirty="0" smtClean="0"/>
              <a:t>. </a:t>
            </a:r>
          </a:p>
          <a:p>
            <a:pPr>
              <a:buNone/>
            </a:pPr>
            <a:r>
              <a:rPr lang="en-US" sz="2400" b="1" dirty="0" err="1" smtClean="0"/>
              <a:t>व्याख्या</a:t>
            </a:r>
            <a:r>
              <a:rPr lang="en-US" sz="2400" b="1" dirty="0" smtClean="0"/>
              <a:t>:-</a:t>
            </a:r>
            <a:endParaRPr lang="en-US" sz="2400" dirty="0" smtClean="0"/>
          </a:p>
          <a:p>
            <a:pPr>
              <a:buNone/>
            </a:pPr>
            <a:r>
              <a:rPr lang="en-US" sz="2400" b="1" dirty="0" err="1" smtClean="0"/>
              <a:t>भूगोल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म्हणजे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काय</a:t>
            </a:r>
            <a:r>
              <a:rPr lang="en-US" sz="2400" b="1" dirty="0" smtClean="0"/>
              <a:t>?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81000"/>
            <a:ext cx="7498080" cy="62484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400" b="1" dirty="0" err="1" smtClean="0"/>
              <a:t>भूगोल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म्हणजे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काय</a:t>
            </a:r>
            <a:r>
              <a:rPr lang="en-US" sz="2400" b="1" dirty="0" smtClean="0"/>
              <a:t>?</a:t>
            </a:r>
            <a:endParaRPr lang="en-US" sz="2400" dirty="0" smtClean="0"/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पृथ्वीचे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वर्णन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होय</a:t>
            </a:r>
            <a:r>
              <a:rPr lang="en-US" sz="2400" dirty="0" smtClean="0"/>
              <a:t>. </a:t>
            </a:r>
          </a:p>
          <a:p>
            <a:pPr marL="0" indent="82550" algn="just">
              <a:lnSpc>
                <a:spcPct val="150000"/>
              </a:lnSpc>
              <a:buNone/>
            </a:pPr>
            <a:r>
              <a:rPr lang="en-US" sz="2400" dirty="0" smtClean="0"/>
              <a:t>Geography </a:t>
            </a:r>
            <a:r>
              <a:rPr lang="en-US" sz="2400" dirty="0" err="1" smtClean="0"/>
              <a:t>हा</a:t>
            </a:r>
            <a:r>
              <a:rPr lang="en-US" sz="2400" dirty="0" smtClean="0"/>
              <a:t> </a:t>
            </a:r>
            <a:r>
              <a:rPr lang="en-US" sz="2400" dirty="0" err="1" smtClean="0"/>
              <a:t>शब्द</a:t>
            </a:r>
            <a:r>
              <a:rPr lang="en-US" sz="2400" dirty="0" smtClean="0"/>
              <a:t> </a:t>
            </a:r>
            <a:r>
              <a:rPr lang="en-US" sz="2400" dirty="0" err="1" smtClean="0"/>
              <a:t>ग्रीक</a:t>
            </a:r>
            <a:r>
              <a:rPr lang="en-US" sz="2400" dirty="0" smtClean="0"/>
              <a:t> </a:t>
            </a:r>
            <a:r>
              <a:rPr lang="en-US" sz="2400" dirty="0" err="1" smtClean="0"/>
              <a:t>भाषेतील</a:t>
            </a:r>
            <a:r>
              <a:rPr lang="en-US" sz="2400" dirty="0" smtClean="0"/>
              <a:t> Geo + </a:t>
            </a:r>
            <a:r>
              <a:rPr lang="en-US" sz="2400" dirty="0" err="1" smtClean="0"/>
              <a:t>Grapho</a:t>
            </a:r>
            <a:r>
              <a:rPr lang="en-US" sz="2400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Geo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पृथ्वी</a:t>
            </a:r>
            <a:r>
              <a:rPr lang="en-US" sz="2400" dirty="0" smtClean="0"/>
              <a:t> </a:t>
            </a:r>
            <a:r>
              <a:rPr lang="en-US" sz="2400" dirty="0" err="1" smtClean="0"/>
              <a:t>आणि</a:t>
            </a:r>
            <a:r>
              <a:rPr lang="en-US" sz="2400" dirty="0" smtClean="0"/>
              <a:t> </a:t>
            </a:r>
            <a:r>
              <a:rPr lang="en-US" sz="2400" dirty="0" err="1" smtClean="0"/>
              <a:t>grapho</a:t>
            </a:r>
            <a:r>
              <a:rPr lang="en-US" sz="2400" dirty="0" smtClean="0"/>
              <a:t>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वर्णन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करने</a:t>
            </a:r>
            <a:r>
              <a:rPr lang="en-US" sz="2400" dirty="0" smtClean="0"/>
              <a:t>.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हे</a:t>
            </a:r>
            <a:r>
              <a:rPr lang="en-US" sz="2400" dirty="0" smtClean="0"/>
              <a:t> </a:t>
            </a:r>
            <a:r>
              <a:rPr lang="en-US" sz="2400" dirty="0" err="1" smtClean="0"/>
              <a:t>वितरणाचे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शास्त्र</a:t>
            </a:r>
            <a:r>
              <a:rPr lang="en-US" sz="2400" dirty="0" smtClean="0"/>
              <a:t> </a:t>
            </a:r>
            <a:r>
              <a:rPr lang="en-US" sz="2400" dirty="0" err="1" smtClean="0"/>
              <a:t>आहे</a:t>
            </a:r>
            <a:r>
              <a:rPr lang="en-US" sz="2400" dirty="0" smtClean="0"/>
              <a:t>. </a:t>
            </a:r>
          </a:p>
          <a:p>
            <a:pPr marL="0" indent="82550" algn="just">
              <a:lnSpc>
                <a:spcPct val="150000"/>
              </a:lnSpc>
              <a:buNone/>
            </a:pPr>
            <a:r>
              <a:rPr lang="en-US" sz="2400" dirty="0" smtClean="0"/>
              <a:t>     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पृथ्वी</a:t>
            </a:r>
            <a:r>
              <a:rPr lang="en-US" sz="2400" dirty="0" smtClean="0"/>
              <a:t> व </a:t>
            </a:r>
            <a:r>
              <a:rPr lang="en-US" sz="2400" dirty="0" err="1" smtClean="0"/>
              <a:t>मानव</a:t>
            </a:r>
            <a:r>
              <a:rPr lang="en-US" sz="2400" dirty="0" smtClean="0"/>
              <a:t> </a:t>
            </a:r>
            <a:r>
              <a:rPr lang="en-US" sz="2400" dirty="0" err="1" smtClean="0"/>
              <a:t>यांच्या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परस्पर</a:t>
            </a:r>
            <a:r>
              <a:rPr lang="en-US" sz="2400" dirty="0" smtClean="0"/>
              <a:t> </a:t>
            </a:r>
            <a:r>
              <a:rPr lang="en-US" sz="2400" dirty="0" err="1" smtClean="0"/>
              <a:t>संबंधांचा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अभ्यास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करणारे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शास्त्र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होय</a:t>
            </a:r>
            <a:r>
              <a:rPr lang="en-US" sz="2400" dirty="0" smtClean="0"/>
              <a:t>.</a:t>
            </a:r>
          </a:p>
          <a:p>
            <a:pPr marL="0" indent="82550" algn="just">
              <a:lnSpc>
                <a:spcPct val="150000"/>
              </a:lnSpc>
              <a:buNone/>
              <a:tabLst>
                <a:tab pos="0" algn="l"/>
              </a:tabLst>
            </a:pPr>
            <a:r>
              <a:rPr lang="en-US" sz="2400" dirty="0" smtClean="0"/>
              <a:t>      </a:t>
            </a:r>
            <a:r>
              <a:rPr lang="en-US" sz="2400" dirty="0" err="1" smtClean="0"/>
              <a:t>भूगोल</a:t>
            </a:r>
            <a:r>
              <a:rPr lang="en-US" sz="2400" dirty="0" smtClean="0"/>
              <a:t> </a:t>
            </a:r>
            <a:r>
              <a:rPr lang="en-US" sz="2400" dirty="0" err="1" smtClean="0"/>
              <a:t>म्हणजे</a:t>
            </a:r>
            <a:r>
              <a:rPr lang="en-US" sz="2400" dirty="0" smtClean="0"/>
              <a:t> </a:t>
            </a:r>
            <a:r>
              <a:rPr lang="en-US" sz="2400" dirty="0" err="1" smtClean="0"/>
              <a:t>मानवी</a:t>
            </a:r>
            <a:r>
              <a:rPr lang="en-US" sz="2400" dirty="0" smtClean="0"/>
              <a:t> </a:t>
            </a:r>
            <a:r>
              <a:rPr lang="en-US" sz="2400" dirty="0" err="1" smtClean="0"/>
              <a:t>क्रिया</a:t>
            </a:r>
            <a:r>
              <a:rPr lang="en-US" sz="2400" dirty="0" smtClean="0"/>
              <a:t> </a:t>
            </a:r>
            <a:r>
              <a:rPr lang="en-US" sz="2400" dirty="0" err="1" smtClean="0"/>
              <a:t>प्रक्रियांचा</a:t>
            </a:r>
            <a:r>
              <a:rPr lang="en-US" sz="2400" dirty="0" smtClean="0"/>
              <a:t> </a:t>
            </a:r>
            <a:r>
              <a:rPr lang="en-US" sz="2400" dirty="0" err="1" smtClean="0"/>
              <a:t>अभ्यास</a:t>
            </a:r>
            <a:r>
              <a:rPr lang="en-US" sz="2400" dirty="0" smtClean="0"/>
              <a:t> </a:t>
            </a:r>
            <a:r>
              <a:rPr lang="en-US" sz="2400" dirty="0" err="1" smtClean="0"/>
              <a:t>करणारे</a:t>
            </a:r>
            <a:r>
              <a:rPr lang="en-US" sz="2400" dirty="0" smtClean="0"/>
              <a:t> </a:t>
            </a:r>
            <a:r>
              <a:rPr lang="en-US" sz="2400" dirty="0" err="1" smtClean="0"/>
              <a:t>शास्त्र</a:t>
            </a:r>
            <a:r>
              <a:rPr lang="en-US" sz="2400" dirty="0" smtClean="0"/>
              <a:t> </a:t>
            </a:r>
            <a:r>
              <a:rPr lang="en-US" sz="2400" dirty="0" err="1" smtClean="0"/>
              <a:t>होय</a:t>
            </a:r>
            <a:r>
              <a:rPr lang="en-US" sz="2400" dirty="0" smtClean="0"/>
              <a:t>. </a:t>
            </a:r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600200" y="1295400"/>
            <a:ext cx="4572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447800" y="32004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371600" y="3733800"/>
            <a:ext cx="6096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1295400" y="5029200"/>
            <a:ext cx="7620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09600"/>
            <a:ext cx="7403592" cy="56388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dirty="0" err="1" smtClean="0"/>
              <a:t>प्राकृतिक</a:t>
            </a:r>
            <a:r>
              <a:rPr lang="en-US" b="1" dirty="0" smtClean="0"/>
              <a:t> </a:t>
            </a:r>
            <a:r>
              <a:rPr lang="en-US" b="1" dirty="0" err="1" smtClean="0"/>
              <a:t>भूगोलाची</a:t>
            </a:r>
            <a:r>
              <a:rPr lang="en-US" b="1" dirty="0" smtClean="0"/>
              <a:t> </a:t>
            </a:r>
            <a:r>
              <a:rPr lang="en-US" b="1" dirty="0" err="1" smtClean="0"/>
              <a:t>व्याख्या</a:t>
            </a:r>
            <a:r>
              <a:rPr lang="en-US" b="1" dirty="0" smtClean="0"/>
              <a:t> :- </a:t>
            </a:r>
            <a:r>
              <a:rPr lang="en-US" b="1" dirty="0" err="1" smtClean="0">
                <a:latin typeface="Arial Rounded MT Bold" pitchFamily="34" charset="0"/>
              </a:rPr>
              <a:t>Defination</a:t>
            </a:r>
            <a:r>
              <a:rPr lang="en-US" b="1" dirty="0" smtClean="0">
                <a:latin typeface="Arial Rounded MT Bold" pitchFamily="34" charset="0"/>
              </a:rPr>
              <a:t> of Physical geography</a:t>
            </a:r>
            <a:endParaRPr lang="en-US" dirty="0" smtClean="0">
              <a:latin typeface="Arial Rounded MT Bold" pitchFamily="34" charset="0"/>
            </a:endParaRPr>
          </a:p>
          <a:p>
            <a:pPr>
              <a:lnSpc>
                <a:spcPct val="170000"/>
              </a:lnSpc>
            </a:pPr>
            <a:r>
              <a:rPr lang="en-US" dirty="0" smtClean="0"/>
              <a:t> “</a:t>
            </a:r>
            <a:r>
              <a:rPr lang="en-US" dirty="0" err="1" smtClean="0"/>
              <a:t>नैसर्गिक</a:t>
            </a:r>
            <a:r>
              <a:rPr lang="en-US" dirty="0" smtClean="0"/>
              <a:t> </a:t>
            </a:r>
            <a:r>
              <a:rPr lang="en-US" dirty="0" err="1" smtClean="0"/>
              <a:t>परिस्थितीचा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r>
              <a:rPr lang="en-US" dirty="0" smtClean="0"/>
              <a:t> </a:t>
            </a:r>
            <a:r>
              <a:rPr lang="en-US" dirty="0" err="1" smtClean="0"/>
              <a:t>करणारे</a:t>
            </a:r>
            <a:r>
              <a:rPr lang="en-US" dirty="0" smtClean="0"/>
              <a:t> </a:t>
            </a:r>
            <a:r>
              <a:rPr lang="en-US" dirty="0" err="1" smtClean="0"/>
              <a:t>शास्त्र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.”                                                                                                   - </a:t>
            </a:r>
            <a:r>
              <a:rPr lang="en-US" dirty="0" err="1" smtClean="0"/>
              <a:t>एच</a:t>
            </a:r>
            <a:r>
              <a:rPr lang="en-US" dirty="0" smtClean="0"/>
              <a:t> </a:t>
            </a:r>
            <a:r>
              <a:rPr lang="en-US" dirty="0" err="1" smtClean="0"/>
              <a:t>आर</a:t>
            </a:r>
            <a:r>
              <a:rPr lang="en-US" dirty="0" smtClean="0"/>
              <a:t> </a:t>
            </a:r>
            <a:r>
              <a:rPr lang="en-US" dirty="0" err="1" smtClean="0"/>
              <a:t>मिल</a:t>
            </a:r>
            <a:r>
              <a:rPr lang="en-US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पृथ्वीच्या</a:t>
            </a:r>
            <a:r>
              <a:rPr lang="en-US" dirty="0" smtClean="0"/>
              <a:t> </a:t>
            </a:r>
            <a:r>
              <a:rPr lang="en-US" dirty="0" err="1" smtClean="0"/>
              <a:t>प्रकृतीचा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.”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“</a:t>
            </a:r>
            <a:r>
              <a:rPr lang="en-US" dirty="0" err="1" smtClean="0"/>
              <a:t>निसर्ग</a:t>
            </a:r>
            <a:r>
              <a:rPr lang="en-US" dirty="0" smtClean="0"/>
              <a:t> </a:t>
            </a:r>
            <a:r>
              <a:rPr lang="en-US" dirty="0" err="1" smtClean="0"/>
              <a:t>निर्मितीचे</a:t>
            </a:r>
            <a:r>
              <a:rPr lang="en-US" dirty="0" smtClean="0"/>
              <a:t> </a:t>
            </a:r>
            <a:r>
              <a:rPr lang="en-US" dirty="0" err="1" smtClean="0"/>
              <a:t>शास्त्रशुद्ध</a:t>
            </a:r>
            <a:r>
              <a:rPr lang="en-US" dirty="0" smtClean="0"/>
              <a:t> </a:t>
            </a:r>
            <a:r>
              <a:rPr lang="en-US" dirty="0" err="1" smtClean="0"/>
              <a:t>विवेचन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.”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“ 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जमीन</a:t>
            </a:r>
            <a:r>
              <a:rPr lang="en-US" dirty="0" smtClean="0"/>
              <a:t>, </a:t>
            </a:r>
            <a:r>
              <a:rPr lang="en-US" dirty="0" err="1" smtClean="0"/>
              <a:t>पाणी</a:t>
            </a:r>
            <a:r>
              <a:rPr lang="en-US" dirty="0" smtClean="0"/>
              <a:t>, </a:t>
            </a:r>
            <a:r>
              <a:rPr lang="en-US" dirty="0" err="1" smtClean="0"/>
              <a:t>वातावरण</a:t>
            </a:r>
            <a:r>
              <a:rPr lang="en-US" dirty="0" smtClean="0"/>
              <a:t>, </a:t>
            </a:r>
            <a:r>
              <a:rPr lang="en-US" dirty="0" err="1" smtClean="0"/>
              <a:t>जीवावरण</a:t>
            </a:r>
            <a:r>
              <a:rPr lang="en-US" dirty="0" smtClean="0"/>
              <a:t> </a:t>
            </a:r>
            <a:r>
              <a:rPr lang="en-US" dirty="0" err="1" smtClean="0"/>
              <a:t>यांचा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.”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“ </a:t>
            </a:r>
            <a:r>
              <a:rPr lang="en-US" dirty="0" err="1" smtClean="0"/>
              <a:t>भूपृष्ठावरील</a:t>
            </a:r>
            <a:r>
              <a:rPr lang="en-US" dirty="0" smtClean="0"/>
              <a:t> </a:t>
            </a:r>
            <a:r>
              <a:rPr lang="en-US" dirty="0" err="1" smtClean="0"/>
              <a:t>विविध</a:t>
            </a:r>
            <a:r>
              <a:rPr lang="en-US" dirty="0" smtClean="0"/>
              <a:t> </a:t>
            </a:r>
            <a:r>
              <a:rPr lang="en-US" dirty="0" err="1" smtClean="0"/>
              <a:t>वैशिष्ट्यांचा</a:t>
            </a:r>
            <a:r>
              <a:rPr lang="en-US" dirty="0" smtClean="0"/>
              <a:t> </a:t>
            </a:r>
            <a:r>
              <a:rPr lang="en-US" dirty="0" err="1" smtClean="0"/>
              <a:t>रूपांचा</a:t>
            </a:r>
            <a:r>
              <a:rPr lang="en-US" dirty="0" smtClean="0"/>
              <a:t> व </a:t>
            </a:r>
            <a:r>
              <a:rPr lang="en-US" dirty="0" err="1" smtClean="0"/>
              <a:t>त्यांच्या</a:t>
            </a:r>
            <a:r>
              <a:rPr lang="en-US" dirty="0" smtClean="0"/>
              <a:t> </a:t>
            </a:r>
            <a:r>
              <a:rPr lang="en-US" dirty="0" err="1" smtClean="0"/>
              <a:t>क्षेत्रीय</a:t>
            </a:r>
            <a:r>
              <a:rPr lang="en-US" dirty="0" smtClean="0"/>
              <a:t> </a:t>
            </a:r>
            <a:r>
              <a:rPr lang="en-US" dirty="0" err="1" smtClean="0"/>
              <a:t>वितरणाचा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r>
              <a:rPr lang="en-US" dirty="0" smtClean="0"/>
              <a:t> </a:t>
            </a:r>
            <a:r>
              <a:rPr lang="en-US" dirty="0" err="1" smtClean="0"/>
              <a:t>करणारे</a:t>
            </a:r>
            <a:r>
              <a:rPr lang="en-US" dirty="0" smtClean="0"/>
              <a:t> </a:t>
            </a:r>
            <a:r>
              <a:rPr lang="en-US" dirty="0" err="1" smtClean="0"/>
              <a:t>शास्त्र</a:t>
            </a:r>
            <a:r>
              <a:rPr lang="en-US" dirty="0" smtClean="0"/>
              <a:t> </a:t>
            </a:r>
            <a:r>
              <a:rPr lang="en-US" dirty="0" err="1" smtClean="0"/>
              <a:t>म्हणजे</a:t>
            </a:r>
            <a:r>
              <a:rPr lang="en-US" dirty="0" smtClean="0"/>
              <a:t> 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</a:t>
            </a:r>
            <a:r>
              <a:rPr lang="en-US" dirty="0" smtClean="0"/>
              <a:t> </a:t>
            </a:r>
            <a:r>
              <a:rPr lang="en-US" dirty="0" err="1" smtClean="0"/>
              <a:t>होय</a:t>
            </a:r>
            <a:r>
              <a:rPr lang="en-US" dirty="0" smtClean="0"/>
              <a:t>.’ </a:t>
            </a:r>
          </a:p>
          <a:p>
            <a:pPr>
              <a:lnSpc>
                <a:spcPct val="170000"/>
              </a:lnSpc>
            </a:pPr>
            <a:r>
              <a:rPr lang="en-US" dirty="0" err="1" smtClean="0"/>
              <a:t>थोडक्यात</a:t>
            </a:r>
            <a:r>
              <a:rPr lang="en-US" dirty="0" smtClean="0"/>
              <a:t> </a:t>
            </a:r>
            <a:r>
              <a:rPr lang="en-US" dirty="0" err="1" smtClean="0"/>
              <a:t>शिलावरण</a:t>
            </a:r>
            <a:r>
              <a:rPr lang="en-US" dirty="0" smtClean="0"/>
              <a:t>, </a:t>
            </a:r>
            <a:r>
              <a:rPr lang="en-US" dirty="0" err="1" smtClean="0"/>
              <a:t>वातावरण</a:t>
            </a:r>
            <a:r>
              <a:rPr lang="en-US" dirty="0" smtClean="0"/>
              <a:t>, </a:t>
            </a:r>
            <a:r>
              <a:rPr lang="en-US" dirty="0" err="1" smtClean="0"/>
              <a:t>जलावरण</a:t>
            </a:r>
            <a:r>
              <a:rPr lang="en-US" dirty="0" smtClean="0"/>
              <a:t> </a:t>
            </a:r>
            <a:r>
              <a:rPr lang="en-US" dirty="0" err="1" smtClean="0"/>
              <a:t>आणि</a:t>
            </a:r>
            <a:r>
              <a:rPr lang="en-US" dirty="0" smtClean="0"/>
              <a:t> </a:t>
            </a:r>
            <a:r>
              <a:rPr lang="en-US" dirty="0" err="1" smtClean="0"/>
              <a:t>जिवावरण</a:t>
            </a:r>
            <a:r>
              <a:rPr lang="en-US" dirty="0" smtClean="0"/>
              <a:t> </a:t>
            </a:r>
            <a:r>
              <a:rPr lang="en-US" dirty="0" err="1" smtClean="0"/>
              <a:t>यांचा</a:t>
            </a:r>
            <a:r>
              <a:rPr lang="en-US" dirty="0" smtClean="0"/>
              <a:t> </a:t>
            </a:r>
            <a:r>
              <a:rPr lang="en-US" dirty="0" err="1" smtClean="0"/>
              <a:t>भौगोलिक</a:t>
            </a:r>
            <a:r>
              <a:rPr lang="en-US" dirty="0" smtClean="0"/>
              <a:t> </a:t>
            </a:r>
            <a:r>
              <a:rPr lang="en-US" dirty="0" err="1" smtClean="0"/>
              <a:t>दृष्टिकोनातून</a:t>
            </a:r>
            <a:r>
              <a:rPr lang="en-US" dirty="0" smtClean="0"/>
              <a:t> </a:t>
            </a:r>
            <a:r>
              <a:rPr lang="en-US" dirty="0" err="1" smtClean="0"/>
              <a:t>शास्त्रीय</a:t>
            </a:r>
            <a:r>
              <a:rPr lang="en-US" dirty="0" smtClean="0"/>
              <a:t> </a:t>
            </a:r>
            <a:r>
              <a:rPr lang="en-US" dirty="0" err="1" smtClean="0"/>
              <a:t>अभ्यास</a:t>
            </a:r>
            <a:r>
              <a:rPr lang="en-US" dirty="0" smtClean="0"/>
              <a:t> </a:t>
            </a:r>
            <a:r>
              <a:rPr lang="en-US" dirty="0" err="1" smtClean="0"/>
              <a:t>करणे</a:t>
            </a:r>
            <a:r>
              <a:rPr lang="en-US" dirty="0" smtClean="0"/>
              <a:t> </a:t>
            </a:r>
            <a:r>
              <a:rPr lang="en-US" dirty="0" err="1" smtClean="0"/>
              <a:t>हे</a:t>
            </a:r>
            <a:r>
              <a:rPr lang="en-US" dirty="0" smtClean="0"/>
              <a:t> </a:t>
            </a:r>
            <a:r>
              <a:rPr lang="en-US" dirty="0" err="1" smtClean="0"/>
              <a:t>प्राकृतिक</a:t>
            </a:r>
            <a:r>
              <a:rPr lang="en-US" dirty="0" smtClean="0"/>
              <a:t> </a:t>
            </a:r>
            <a:r>
              <a:rPr lang="en-US" dirty="0" err="1" smtClean="0"/>
              <a:t>भूगोलात</a:t>
            </a:r>
            <a:r>
              <a:rPr lang="en-US" dirty="0" smtClean="0"/>
              <a:t> </a:t>
            </a:r>
            <a:r>
              <a:rPr lang="en-US" dirty="0" err="1" smtClean="0"/>
              <a:t>गरजेचे</a:t>
            </a:r>
            <a:r>
              <a:rPr lang="en-US" dirty="0" smtClean="0"/>
              <a:t> </a:t>
            </a:r>
            <a:r>
              <a:rPr lang="en-US" dirty="0" err="1" smtClean="0"/>
              <a:t>आहे</a:t>
            </a:r>
            <a:r>
              <a:rPr lang="en-US" dirty="0" smtClean="0"/>
              <a:t>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85800"/>
            <a:ext cx="7498080" cy="5562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sz="3100" b="1" dirty="0" err="1" smtClean="0"/>
              <a:t>प्राकृतिक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भूगोलाचे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स्वरूप</a:t>
            </a:r>
            <a:r>
              <a:rPr lang="en-US" sz="3100" b="1" dirty="0" smtClean="0"/>
              <a:t> व </a:t>
            </a:r>
            <a:r>
              <a:rPr lang="en-US" sz="3100" b="1" dirty="0" err="1" smtClean="0"/>
              <a:t>व्याप्ती</a:t>
            </a:r>
            <a:r>
              <a:rPr lang="en-US" sz="3100" b="1" dirty="0" smtClean="0"/>
              <a:t>. </a:t>
            </a:r>
            <a:r>
              <a:rPr lang="en-US" sz="3100" b="1" dirty="0" err="1" smtClean="0"/>
              <a:t>स्वरूप</a:t>
            </a:r>
            <a:r>
              <a:rPr lang="en-US" sz="3100" b="1" dirty="0" smtClean="0"/>
              <a:t>:- </a:t>
            </a:r>
            <a:r>
              <a:rPr lang="en-US" sz="3100" b="1" dirty="0" smtClean="0">
                <a:latin typeface="Arial Rounded MT Bold" pitchFamily="34" charset="0"/>
              </a:rPr>
              <a:t>Nature and Scope of Physical Geography</a:t>
            </a:r>
            <a:endParaRPr lang="en-US" sz="3100" dirty="0" smtClean="0">
              <a:latin typeface="Arial Rounded MT Bold" pitchFamily="34" charset="0"/>
            </a:endParaRPr>
          </a:p>
          <a:p>
            <a:pPr>
              <a:lnSpc>
                <a:spcPct val="160000"/>
              </a:lnSpc>
            </a:pPr>
            <a:r>
              <a:rPr lang="en-US" sz="2600" dirty="0" err="1" smtClean="0"/>
              <a:t>प्राकृतिक</a:t>
            </a:r>
            <a:r>
              <a:rPr lang="en-US" sz="2600" dirty="0" smtClean="0"/>
              <a:t> </a:t>
            </a:r>
            <a:r>
              <a:rPr lang="en-US" sz="2600" dirty="0" err="1" smtClean="0"/>
              <a:t>भूगोलाचे</a:t>
            </a:r>
            <a:r>
              <a:rPr lang="en-US" sz="2600" dirty="0" smtClean="0"/>
              <a:t> </a:t>
            </a:r>
            <a:r>
              <a:rPr lang="en-US" sz="2600" dirty="0" err="1" smtClean="0"/>
              <a:t>स्वरूप</a:t>
            </a:r>
            <a:r>
              <a:rPr lang="en-US" sz="2600" dirty="0" smtClean="0"/>
              <a:t> </a:t>
            </a:r>
            <a:r>
              <a:rPr lang="en-US" sz="2600" dirty="0" err="1" smtClean="0"/>
              <a:t>प्राचीन</a:t>
            </a:r>
            <a:r>
              <a:rPr lang="en-US" sz="2600" dirty="0" smtClean="0"/>
              <a:t> </a:t>
            </a:r>
            <a:r>
              <a:rPr lang="en-US" sz="2600" dirty="0" err="1" smtClean="0"/>
              <a:t>काळापासून</a:t>
            </a:r>
            <a:r>
              <a:rPr lang="en-US" sz="2600" dirty="0" smtClean="0"/>
              <a:t> </a:t>
            </a:r>
            <a:r>
              <a:rPr lang="en-US" sz="2600" dirty="0" err="1" smtClean="0"/>
              <a:t>आज</a:t>
            </a:r>
            <a:r>
              <a:rPr lang="en-US" sz="2600" dirty="0" smtClean="0"/>
              <a:t> </a:t>
            </a:r>
            <a:r>
              <a:rPr lang="en-US" sz="2600" dirty="0" err="1" smtClean="0"/>
              <a:t>पर्यंत</a:t>
            </a:r>
            <a:r>
              <a:rPr lang="en-US" sz="2600" dirty="0" smtClean="0"/>
              <a:t> </a:t>
            </a:r>
            <a:r>
              <a:rPr lang="en-US" sz="2600" dirty="0" err="1" smtClean="0"/>
              <a:t>या</a:t>
            </a:r>
            <a:r>
              <a:rPr lang="en-US" sz="2600" dirty="0" smtClean="0"/>
              <a:t> </a:t>
            </a:r>
            <a:r>
              <a:rPr lang="en-US" sz="2600" dirty="0" err="1" smtClean="0"/>
              <a:t>विषयातील</a:t>
            </a:r>
            <a:r>
              <a:rPr lang="en-US" sz="2600" dirty="0" smtClean="0"/>
              <a:t> </a:t>
            </a:r>
            <a:r>
              <a:rPr lang="en-US" sz="2600" dirty="0" err="1" smtClean="0"/>
              <a:t>स्वरूपात</a:t>
            </a:r>
            <a:r>
              <a:rPr lang="en-US" sz="2600" dirty="0" smtClean="0"/>
              <a:t> </a:t>
            </a:r>
            <a:r>
              <a:rPr lang="en-US" sz="2600" dirty="0" err="1" smtClean="0"/>
              <a:t>झालेला</a:t>
            </a:r>
            <a:r>
              <a:rPr lang="en-US" sz="2600" dirty="0" smtClean="0"/>
              <a:t> </a:t>
            </a:r>
            <a:r>
              <a:rPr lang="en-US" sz="2600" dirty="0" err="1" smtClean="0"/>
              <a:t>बदल</a:t>
            </a:r>
            <a:r>
              <a:rPr lang="en-US" sz="2600" dirty="0" smtClean="0"/>
              <a:t> </a:t>
            </a:r>
            <a:r>
              <a:rPr lang="en-US" sz="2600" dirty="0" err="1" smtClean="0"/>
              <a:t>आपल्याला</a:t>
            </a:r>
            <a:r>
              <a:rPr lang="en-US" sz="2600" dirty="0" smtClean="0"/>
              <a:t> </a:t>
            </a:r>
            <a:r>
              <a:rPr lang="en-US" sz="2600" dirty="0" err="1" smtClean="0"/>
              <a:t>वेगवेगळ्या</a:t>
            </a:r>
            <a:r>
              <a:rPr lang="en-US" sz="2600" dirty="0" smtClean="0"/>
              <a:t> </a:t>
            </a:r>
            <a:r>
              <a:rPr lang="en-US" sz="2600" dirty="0" err="1" smtClean="0"/>
              <a:t>मुद्द्यांमध्ये</a:t>
            </a:r>
            <a:r>
              <a:rPr lang="en-US" sz="2600" dirty="0" smtClean="0"/>
              <a:t> </a:t>
            </a:r>
            <a:r>
              <a:rPr lang="en-US" sz="2600" dirty="0" err="1" smtClean="0"/>
              <a:t>स्पष्ट</a:t>
            </a:r>
            <a:r>
              <a:rPr lang="en-US" sz="2600" dirty="0" smtClean="0"/>
              <a:t> </a:t>
            </a:r>
            <a:r>
              <a:rPr lang="en-US" sz="2600" dirty="0" err="1" smtClean="0"/>
              <a:t>करता</a:t>
            </a:r>
            <a:r>
              <a:rPr lang="en-US" sz="2600" dirty="0" smtClean="0"/>
              <a:t> </a:t>
            </a:r>
            <a:r>
              <a:rPr lang="en-US" sz="2600" dirty="0" err="1" smtClean="0"/>
              <a:t>येईल</a:t>
            </a:r>
            <a:r>
              <a:rPr lang="en-US" sz="2600" dirty="0" smtClean="0"/>
              <a:t>.</a:t>
            </a:r>
          </a:p>
          <a:p>
            <a:pPr>
              <a:lnSpc>
                <a:spcPct val="160000"/>
              </a:lnSpc>
              <a:buNone/>
            </a:pPr>
            <a:r>
              <a:rPr lang="en-US" sz="2800" b="1" dirty="0" err="1" smtClean="0"/>
              <a:t>प्राकृतिक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भूगोलाचे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Arial Rounded MT Bold" pitchFamily="34" charset="0"/>
              </a:rPr>
              <a:t>Nature of Physical Geography</a:t>
            </a:r>
            <a:endParaRPr lang="en-US" sz="2800" dirty="0" smtClean="0">
              <a:latin typeface="Arial Rounded MT Bold" pitchFamily="34" charset="0"/>
            </a:endParaRPr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 १. </a:t>
            </a:r>
            <a:r>
              <a:rPr lang="en-US" sz="2800" b="1" dirty="0" err="1" smtClean="0"/>
              <a:t>वर्णनात्मक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 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२. </a:t>
            </a:r>
            <a:r>
              <a:rPr lang="en-US" sz="2800" b="1" dirty="0" err="1" smtClean="0"/>
              <a:t>वितरणात्मक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 ३. </a:t>
            </a:r>
            <a:r>
              <a:rPr lang="en-US" sz="2800" b="1" dirty="0" err="1" smtClean="0"/>
              <a:t>गतीमान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४. </a:t>
            </a:r>
            <a:r>
              <a:rPr lang="en-US" sz="2800" b="1" dirty="0" err="1" smtClean="0"/>
              <a:t>शास्त्रीय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५. </a:t>
            </a:r>
            <a:r>
              <a:rPr lang="en-US" sz="2800" b="1" dirty="0" err="1" smtClean="0"/>
              <a:t>आंतरविद्याशाखीय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६.  </a:t>
            </a:r>
            <a:r>
              <a:rPr lang="en-US" sz="2800" b="1" dirty="0" err="1" smtClean="0"/>
              <a:t>उपयोजित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b="1" dirty="0" smtClean="0"/>
              <a:t>-</a:t>
            </a:r>
            <a:endParaRPr lang="en-US" sz="2800" dirty="0" smtClean="0"/>
          </a:p>
          <a:p>
            <a:pPr>
              <a:lnSpc>
                <a:spcPct val="160000"/>
              </a:lnSpc>
              <a:buNone/>
            </a:pPr>
            <a:r>
              <a:rPr lang="en-US" sz="2800" b="1" dirty="0" smtClean="0"/>
              <a:t>७.  </a:t>
            </a:r>
            <a:r>
              <a:rPr lang="en-US" sz="2800" b="1" dirty="0" err="1" smtClean="0"/>
              <a:t>क्रमबद्ध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स्वरूप</a:t>
            </a:r>
            <a:r>
              <a:rPr lang="en-US" sz="2800" dirty="0" smtClean="0"/>
              <a:t> </a:t>
            </a:r>
            <a:r>
              <a:rPr lang="en-US" dirty="0" smtClean="0"/>
              <a:t>-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81000"/>
            <a:ext cx="7620000" cy="5867400"/>
          </a:xfrm>
        </p:spPr>
        <p:txBody>
          <a:bodyPr>
            <a:normAutofit fontScale="40000" lnSpcReduction="20000"/>
          </a:bodyPr>
          <a:lstStyle/>
          <a:p>
            <a:pPr marL="282575" indent="-282575" algn="just">
              <a:lnSpc>
                <a:spcPct val="170000"/>
              </a:lnSpc>
              <a:buNone/>
            </a:pPr>
            <a:r>
              <a:rPr lang="en-US" sz="5000" b="1" dirty="0" err="1" smtClean="0"/>
              <a:t>प्राकृतिक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भूगोलाची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व्याप्ती</a:t>
            </a:r>
            <a:r>
              <a:rPr lang="en-US" sz="5000" b="1" dirty="0" smtClean="0"/>
              <a:t>:- Scope of Physical Geography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en-US" sz="4000" dirty="0" smtClean="0"/>
              <a:t>                </a:t>
            </a:r>
            <a:r>
              <a:rPr lang="en-US" sz="4000" dirty="0" err="1" smtClean="0"/>
              <a:t>प्राकृतिक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भूगोलाची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व्याप्ती</a:t>
            </a:r>
            <a:r>
              <a:rPr lang="en-US" sz="4000" dirty="0" smtClean="0"/>
              <a:t> </a:t>
            </a:r>
            <a:r>
              <a:rPr lang="en-US" sz="4000" dirty="0" err="1" smtClean="0"/>
              <a:t>म्हणजेच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विषयांमध्ये</a:t>
            </a:r>
            <a:r>
              <a:rPr lang="en-US" sz="4000" dirty="0" smtClean="0"/>
              <a:t> </a:t>
            </a:r>
            <a:r>
              <a:rPr lang="en-US" sz="4000" dirty="0" err="1" smtClean="0"/>
              <a:t>कोणकोणत्या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घटकांचा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केला</a:t>
            </a:r>
            <a:r>
              <a:rPr lang="en-US" sz="4000" dirty="0" smtClean="0"/>
              <a:t> </a:t>
            </a:r>
            <a:r>
              <a:rPr lang="en-US" sz="4000" dirty="0" err="1" smtClean="0"/>
              <a:t>जातो</a:t>
            </a:r>
            <a:r>
              <a:rPr lang="en-US" sz="4000" dirty="0" smtClean="0"/>
              <a:t>. </a:t>
            </a:r>
            <a:r>
              <a:rPr lang="en-US" sz="4000" dirty="0" err="1" smtClean="0"/>
              <a:t>याबरोबरच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विषयाचे</a:t>
            </a:r>
            <a:r>
              <a:rPr lang="en-US" sz="4000" dirty="0" smtClean="0"/>
              <a:t> </a:t>
            </a:r>
            <a:r>
              <a:rPr lang="en-US" sz="4000" dirty="0" err="1" smtClean="0"/>
              <a:t>स्वरूप</a:t>
            </a:r>
            <a:r>
              <a:rPr lang="en-US" sz="4000" dirty="0" smtClean="0"/>
              <a:t> </a:t>
            </a:r>
            <a:r>
              <a:rPr lang="en-US" sz="4000" dirty="0" err="1" smtClean="0"/>
              <a:t>काळाच्या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ओघात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बदलत</a:t>
            </a:r>
            <a:r>
              <a:rPr lang="en-US" sz="4000" dirty="0" smtClean="0"/>
              <a:t> </a:t>
            </a:r>
            <a:r>
              <a:rPr lang="en-US" sz="4000" dirty="0" err="1" smtClean="0"/>
              <a:t>गेले</a:t>
            </a:r>
            <a:r>
              <a:rPr lang="en-US" sz="4000" dirty="0" smtClean="0"/>
              <a:t> </a:t>
            </a:r>
            <a:r>
              <a:rPr lang="en-US" sz="4000" dirty="0" err="1" smtClean="0"/>
              <a:t>त्याच</a:t>
            </a:r>
            <a:r>
              <a:rPr lang="en-US" sz="4000" dirty="0" smtClean="0"/>
              <a:t> </a:t>
            </a:r>
            <a:r>
              <a:rPr lang="en-US" sz="4000" dirty="0" err="1" smtClean="0"/>
              <a:t>प्रमाणे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विषयाची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व्याप्ती</a:t>
            </a:r>
            <a:r>
              <a:rPr lang="en-US" sz="4000" dirty="0" smtClean="0"/>
              <a:t> </a:t>
            </a:r>
            <a:r>
              <a:rPr lang="en-US" sz="4000" dirty="0" err="1" smtClean="0"/>
              <a:t>अधिक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व्यापक</a:t>
            </a:r>
            <a:r>
              <a:rPr lang="en-US" sz="4000" dirty="0" smtClean="0"/>
              <a:t> </a:t>
            </a:r>
            <a:r>
              <a:rPr lang="en-US" sz="4000" dirty="0" err="1" smtClean="0"/>
              <a:t>होत</a:t>
            </a:r>
            <a:r>
              <a:rPr lang="en-US" sz="4000" dirty="0" smtClean="0"/>
              <a:t> </a:t>
            </a:r>
            <a:r>
              <a:rPr lang="en-US" sz="4000" dirty="0" err="1" smtClean="0"/>
              <a:t>गेली</a:t>
            </a:r>
            <a:r>
              <a:rPr lang="en-US" sz="4000" dirty="0" smtClean="0"/>
              <a:t>. </a:t>
            </a:r>
            <a:r>
              <a:rPr lang="en-US" sz="4000" dirty="0" err="1" smtClean="0"/>
              <a:t>अनेक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</a:t>
            </a:r>
            <a:r>
              <a:rPr lang="en-US" sz="4000" dirty="0" smtClean="0"/>
              <a:t> </a:t>
            </a:r>
            <a:r>
              <a:rPr lang="en-US" sz="4000" dirty="0" err="1" smtClean="0"/>
              <a:t>तज्ञांनी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विषयाची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व्याख्या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स्पष्ट</a:t>
            </a:r>
            <a:r>
              <a:rPr lang="en-US" sz="4000" dirty="0" smtClean="0"/>
              <a:t> </a:t>
            </a:r>
            <a:r>
              <a:rPr lang="en-US" sz="4000" dirty="0" err="1" smtClean="0"/>
              <a:t>करताना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विषयातील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कोणत्या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घटकांचा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करावा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याबद्दल</a:t>
            </a:r>
            <a:r>
              <a:rPr lang="en-US" sz="4000" dirty="0" smtClean="0"/>
              <a:t> </a:t>
            </a:r>
            <a:r>
              <a:rPr lang="en-US" sz="4000" dirty="0" err="1" smtClean="0"/>
              <a:t>त्यांचे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विचार</a:t>
            </a:r>
            <a:r>
              <a:rPr lang="en-US" sz="4000" dirty="0" smtClean="0"/>
              <a:t> </a:t>
            </a:r>
            <a:r>
              <a:rPr lang="en-US" sz="4000" dirty="0" err="1" smtClean="0"/>
              <a:t>मांडले</a:t>
            </a:r>
            <a:r>
              <a:rPr lang="en-US" sz="4000" dirty="0" smtClean="0"/>
              <a:t>.  </a:t>
            </a:r>
            <a:r>
              <a:rPr lang="en-US" sz="4000" dirty="0" err="1" smtClean="0"/>
              <a:t>स्टलर</a:t>
            </a:r>
            <a:r>
              <a:rPr lang="en-US" sz="4000" dirty="0" smtClean="0"/>
              <a:t> -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</a:t>
            </a:r>
            <a:r>
              <a:rPr lang="en-US" sz="4000" dirty="0" smtClean="0"/>
              <a:t> </a:t>
            </a:r>
            <a:r>
              <a:rPr lang="en-US" sz="4000" dirty="0" err="1" smtClean="0"/>
              <a:t>तज्ञांच्या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मते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भूमि</a:t>
            </a:r>
            <a:r>
              <a:rPr lang="en-US" sz="4000" dirty="0" smtClean="0"/>
              <a:t> </a:t>
            </a:r>
            <a:r>
              <a:rPr lang="en-US" sz="4000" dirty="0" err="1" smtClean="0"/>
              <a:t>जल</a:t>
            </a:r>
            <a:r>
              <a:rPr lang="en-US" sz="4000" dirty="0" smtClean="0"/>
              <a:t> </a:t>
            </a:r>
            <a:r>
              <a:rPr lang="en-US" sz="4000" dirty="0" err="1" smtClean="0"/>
              <a:t>आणि</a:t>
            </a:r>
            <a:r>
              <a:rPr lang="en-US" sz="4000" dirty="0" smtClean="0"/>
              <a:t> </a:t>
            </a:r>
            <a:r>
              <a:rPr lang="en-US" sz="4000" dirty="0" err="1" smtClean="0"/>
              <a:t>हवेच्या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अभ्यासाला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विशेष</a:t>
            </a:r>
            <a:r>
              <a:rPr lang="en-US" sz="4000" dirty="0" smtClean="0"/>
              <a:t> </a:t>
            </a:r>
            <a:r>
              <a:rPr lang="en-US" sz="4000" dirty="0" err="1" smtClean="0"/>
              <a:t>प्राधान्य</a:t>
            </a:r>
            <a:r>
              <a:rPr lang="en-US" sz="4000" dirty="0" smtClean="0"/>
              <a:t> </a:t>
            </a:r>
            <a:r>
              <a:rPr lang="en-US" sz="4000" dirty="0" err="1" smtClean="0"/>
              <a:t>हवे</a:t>
            </a:r>
            <a:r>
              <a:rPr lang="en-US" sz="4000" dirty="0" smtClean="0"/>
              <a:t>.  </a:t>
            </a:r>
            <a:r>
              <a:rPr lang="en-US" sz="4000" dirty="0" err="1" smtClean="0"/>
              <a:t>डब्ल्यू</a:t>
            </a:r>
            <a:r>
              <a:rPr lang="en-US" sz="4000" dirty="0" smtClean="0"/>
              <a:t> </a:t>
            </a:r>
            <a:r>
              <a:rPr lang="en-US" sz="4000" dirty="0" err="1" smtClean="0"/>
              <a:t>जी</a:t>
            </a:r>
            <a:r>
              <a:rPr lang="en-US" sz="4000" dirty="0" smtClean="0"/>
              <a:t> </a:t>
            </a:r>
            <a:r>
              <a:rPr lang="en-US" sz="4000" dirty="0" err="1" smtClean="0"/>
              <a:t>मूर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यांनी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भूमि</a:t>
            </a:r>
            <a:r>
              <a:rPr lang="en-US" sz="4000" dirty="0" smtClean="0"/>
              <a:t>, </a:t>
            </a:r>
            <a:r>
              <a:rPr lang="en-US" sz="4000" dirty="0" err="1" smtClean="0"/>
              <a:t>जल</a:t>
            </a:r>
            <a:r>
              <a:rPr lang="en-US" sz="4000" dirty="0" smtClean="0"/>
              <a:t>, </a:t>
            </a:r>
            <a:r>
              <a:rPr lang="en-US" sz="4000" dirty="0" err="1" smtClean="0"/>
              <a:t>हवा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याबरोबरच</a:t>
            </a:r>
            <a:r>
              <a:rPr lang="en-US" sz="4000" dirty="0" smtClean="0"/>
              <a:t> </a:t>
            </a:r>
            <a:r>
              <a:rPr lang="en-US" sz="4000" dirty="0" err="1" smtClean="0"/>
              <a:t>मृदा</a:t>
            </a:r>
            <a:r>
              <a:rPr lang="en-US" sz="4000" dirty="0" smtClean="0"/>
              <a:t>, </a:t>
            </a:r>
            <a:r>
              <a:rPr lang="en-US" sz="4000" dirty="0" err="1" smtClean="0"/>
              <a:t>वनस्पती</a:t>
            </a:r>
            <a:r>
              <a:rPr lang="en-US" sz="4000" dirty="0" smtClean="0"/>
              <a:t> व </a:t>
            </a:r>
            <a:r>
              <a:rPr lang="en-US" sz="4000" dirty="0" err="1" smtClean="0"/>
              <a:t>प्राणी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यांच्या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अभ्यासाचा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समावेश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स्पष्ट</a:t>
            </a:r>
            <a:r>
              <a:rPr lang="en-US" sz="4000" dirty="0" smtClean="0"/>
              <a:t> </a:t>
            </a:r>
            <a:r>
              <a:rPr lang="en-US" sz="4000" dirty="0" err="1" smtClean="0"/>
              <a:t>केला</a:t>
            </a:r>
            <a:r>
              <a:rPr lang="en-US" sz="4000" dirty="0" smtClean="0"/>
              <a:t>.  </a:t>
            </a:r>
            <a:r>
              <a:rPr lang="en-US" sz="4000" dirty="0" err="1" smtClean="0"/>
              <a:t>वलचीन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अभ्यासकांने</a:t>
            </a:r>
            <a:r>
              <a:rPr lang="en-US" sz="4000" dirty="0" smtClean="0"/>
              <a:t>  </a:t>
            </a:r>
            <a:r>
              <a:rPr lang="en-US" sz="4000" dirty="0" err="1" smtClean="0"/>
              <a:t>सांगितले</a:t>
            </a:r>
            <a:r>
              <a:rPr lang="en-US" sz="4000" dirty="0" smtClean="0"/>
              <a:t> </a:t>
            </a:r>
            <a:r>
              <a:rPr lang="en-US" sz="4000" dirty="0" err="1" smtClean="0"/>
              <a:t>की</a:t>
            </a:r>
            <a:r>
              <a:rPr lang="en-US" sz="4000" dirty="0" smtClean="0"/>
              <a:t> </a:t>
            </a:r>
            <a:r>
              <a:rPr lang="en-US" sz="4000" dirty="0" err="1" smtClean="0"/>
              <a:t>शिलावरण</a:t>
            </a:r>
            <a:r>
              <a:rPr lang="en-US" sz="4000" dirty="0" smtClean="0"/>
              <a:t>, </a:t>
            </a:r>
            <a:r>
              <a:rPr lang="en-US" sz="4000" dirty="0" err="1" smtClean="0"/>
              <a:t>वातावरण</a:t>
            </a:r>
            <a:r>
              <a:rPr lang="en-US" sz="4000" dirty="0" smtClean="0"/>
              <a:t>, </a:t>
            </a:r>
            <a:r>
              <a:rPr lang="en-US" sz="4000" dirty="0" err="1" smtClean="0"/>
              <a:t>जलावरण</a:t>
            </a:r>
            <a:r>
              <a:rPr lang="en-US" sz="4000" dirty="0" smtClean="0"/>
              <a:t> </a:t>
            </a:r>
            <a:r>
              <a:rPr lang="en-US" sz="4000" dirty="0" err="1" smtClean="0"/>
              <a:t>आणि</a:t>
            </a:r>
            <a:r>
              <a:rPr lang="en-US" sz="4000" dirty="0" smtClean="0"/>
              <a:t> </a:t>
            </a:r>
            <a:r>
              <a:rPr lang="en-US" sz="4000" dirty="0" err="1" smtClean="0"/>
              <a:t>जीवावरनाचा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प्राकृतिक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</a:t>
            </a:r>
            <a:r>
              <a:rPr lang="en-US" sz="4000" dirty="0" smtClean="0"/>
              <a:t> </a:t>
            </a:r>
            <a:r>
              <a:rPr lang="en-US" sz="4000" dirty="0" err="1" smtClean="0"/>
              <a:t>आहे</a:t>
            </a:r>
            <a:r>
              <a:rPr lang="en-US" sz="4000" dirty="0" smtClean="0"/>
              <a:t>. </a:t>
            </a:r>
            <a:r>
              <a:rPr lang="en-US" sz="4000" dirty="0" err="1" smtClean="0"/>
              <a:t>तर</a:t>
            </a:r>
            <a:r>
              <a:rPr lang="en-US" sz="4000" dirty="0" smtClean="0"/>
              <a:t>  </a:t>
            </a:r>
            <a:r>
              <a:rPr lang="en-US" sz="4000" dirty="0" err="1" smtClean="0"/>
              <a:t>ऑर्थर</a:t>
            </a:r>
            <a:r>
              <a:rPr lang="en-US" sz="4000" dirty="0" smtClean="0"/>
              <a:t> </a:t>
            </a:r>
            <a:r>
              <a:rPr lang="en-US" sz="4000" dirty="0" err="1" smtClean="0"/>
              <a:t>होम्स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यांनी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यासंदर्भात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भूपृष्ट</a:t>
            </a:r>
            <a:r>
              <a:rPr lang="en-US" sz="4000" dirty="0" smtClean="0"/>
              <a:t>, </a:t>
            </a:r>
            <a:r>
              <a:rPr lang="en-US" sz="4000" dirty="0" err="1" smtClean="0"/>
              <a:t>समुद्र</a:t>
            </a:r>
            <a:r>
              <a:rPr lang="en-US" sz="4000" dirty="0" smtClean="0"/>
              <a:t>, </a:t>
            </a:r>
            <a:r>
              <a:rPr lang="en-US" sz="4000" dirty="0" err="1" smtClean="0"/>
              <a:t>महासागर</a:t>
            </a:r>
            <a:r>
              <a:rPr lang="en-US" sz="4000" dirty="0" smtClean="0"/>
              <a:t>, </a:t>
            </a:r>
            <a:r>
              <a:rPr lang="en-US" sz="4000" dirty="0" err="1" smtClean="0"/>
              <a:t>आणि</a:t>
            </a:r>
            <a:r>
              <a:rPr lang="en-US" sz="4000" dirty="0" smtClean="0"/>
              <a:t> </a:t>
            </a:r>
            <a:r>
              <a:rPr lang="en-US" sz="4000" dirty="0" err="1" smtClean="0"/>
              <a:t>वातावरणाचा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समावेश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केला</a:t>
            </a:r>
            <a:r>
              <a:rPr lang="en-US" sz="4000" dirty="0" smtClean="0"/>
              <a:t> </a:t>
            </a:r>
            <a:r>
              <a:rPr lang="en-US" sz="4000" dirty="0" err="1" smtClean="0"/>
              <a:t>आहे</a:t>
            </a:r>
            <a:r>
              <a:rPr lang="en-US" sz="4000" dirty="0" smtClean="0"/>
              <a:t>. </a:t>
            </a:r>
            <a:r>
              <a:rPr lang="en-US" sz="4000" dirty="0" err="1" smtClean="0"/>
              <a:t>मंकहाऊस</a:t>
            </a:r>
            <a:r>
              <a:rPr lang="en-US" sz="4000" dirty="0" smtClean="0"/>
              <a:t> </a:t>
            </a:r>
            <a:r>
              <a:rPr lang="en-US" sz="4000" dirty="0" err="1" smtClean="0"/>
              <a:t>याच्यामध्ये</a:t>
            </a:r>
            <a:r>
              <a:rPr lang="en-US" sz="4000" dirty="0" smtClean="0"/>
              <a:t> </a:t>
            </a:r>
            <a:r>
              <a:rPr lang="en-US" sz="4000" dirty="0" err="1" smtClean="0"/>
              <a:t>प्राकृतिक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भूगोलाची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व्याप्ती</a:t>
            </a:r>
            <a:r>
              <a:rPr lang="en-US" sz="4000" dirty="0" smtClean="0"/>
              <a:t> </a:t>
            </a:r>
            <a:r>
              <a:rPr lang="en-US" sz="4000" dirty="0" err="1" smtClean="0"/>
              <a:t>इतकी</a:t>
            </a:r>
            <a:r>
              <a:rPr lang="en-US" sz="4000" dirty="0" smtClean="0"/>
              <a:t> </a:t>
            </a:r>
            <a:r>
              <a:rPr lang="en-US" sz="4000" dirty="0" err="1" smtClean="0"/>
              <a:t>मोठी</a:t>
            </a:r>
            <a:r>
              <a:rPr lang="en-US" sz="4000" dirty="0" smtClean="0"/>
              <a:t> </a:t>
            </a:r>
            <a:r>
              <a:rPr lang="en-US" sz="4000" dirty="0" err="1" smtClean="0"/>
              <a:t>आहे</a:t>
            </a:r>
            <a:r>
              <a:rPr lang="en-US" sz="4000" dirty="0" smtClean="0"/>
              <a:t> </a:t>
            </a:r>
            <a:r>
              <a:rPr lang="en-US" sz="4000" dirty="0" err="1" smtClean="0"/>
              <a:t>की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अभ्यासाचा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आधार</a:t>
            </a:r>
            <a:r>
              <a:rPr lang="en-US" sz="4000" dirty="0" smtClean="0"/>
              <a:t> </a:t>
            </a:r>
            <a:r>
              <a:rPr lang="en-US" sz="4000" dirty="0" err="1" smtClean="0"/>
              <a:t>घेतल्याशिवाय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भूगोलाच्या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कोणत्याहि</a:t>
            </a:r>
            <a:r>
              <a:rPr lang="en-US" sz="4000" dirty="0" smtClean="0"/>
              <a:t> </a:t>
            </a:r>
            <a:r>
              <a:rPr lang="en-US" sz="4000" dirty="0" err="1" smtClean="0"/>
              <a:t>उपशाखाचा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अभ्यास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करणे</a:t>
            </a:r>
            <a:r>
              <a:rPr lang="en-US" sz="4000" dirty="0" smtClean="0"/>
              <a:t> </a:t>
            </a:r>
            <a:r>
              <a:rPr lang="en-US" sz="4000" dirty="0" err="1" smtClean="0"/>
              <a:t>शक्य</a:t>
            </a:r>
            <a:r>
              <a:rPr lang="en-US" sz="4000" dirty="0" smtClean="0"/>
              <a:t> </a:t>
            </a:r>
            <a:r>
              <a:rPr lang="en-US" sz="4000" dirty="0" err="1" smtClean="0"/>
              <a:t>नाही</a:t>
            </a:r>
            <a:r>
              <a:rPr lang="en-US" sz="4000" dirty="0" smtClean="0"/>
              <a:t>. </a:t>
            </a:r>
            <a:r>
              <a:rPr lang="en-US" sz="4000" dirty="0" err="1" smtClean="0"/>
              <a:t>प्राकृतिक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</a:t>
            </a:r>
            <a:r>
              <a:rPr lang="en-US" sz="4000" dirty="0" smtClean="0"/>
              <a:t> </a:t>
            </a:r>
            <a:r>
              <a:rPr lang="en-US" sz="4000" dirty="0" err="1" smtClean="0"/>
              <a:t>हाच</a:t>
            </a:r>
            <a:r>
              <a:rPr lang="en-US" sz="4000" dirty="0" smtClean="0"/>
              <a:t> </a:t>
            </a:r>
            <a:r>
              <a:rPr lang="en-US" sz="4000" dirty="0" err="1" smtClean="0"/>
              <a:t>इतर</a:t>
            </a:r>
            <a:r>
              <a:rPr lang="en-US" sz="4000" dirty="0" smtClean="0"/>
              <a:t> </a:t>
            </a:r>
            <a:r>
              <a:rPr lang="en-US" sz="4000" dirty="0" err="1" smtClean="0"/>
              <a:t>सर्व</a:t>
            </a:r>
            <a:r>
              <a:rPr lang="en-US" sz="4000" dirty="0" smtClean="0"/>
              <a:t> </a:t>
            </a:r>
            <a:r>
              <a:rPr lang="en-US" sz="4000" dirty="0" err="1" smtClean="0"/>
              <a:t>शाखांचा</a:t>
            </a:r>
            <a:r>
              <a:rPr lang="en-US" sz="4000" dirty="0" smtClean="0"/>
              <a:t> </a:t>
            </a:r>
            <a:r>
              <a:rPr lang="en-US" sz="4000" dirty="0" err="1" smtClean="0"/>
              <a:t>आधार</a:t>
            </a:r>
            <a:r>
              <a:rPr lang="en-US" sz="4000" dirty="0" smtClean="0"/>
              <a:t> व </a:t>
            </a:r>
            <a:r>
              <a:rPr lang="en-US" sz="4000" dirty="0" err="1" smtClean="0"/>
              <a:t>पाया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मानला</a:t>
            </a:r>
            <a:r>
              <a:rPr lang="en-US" sz="4000" dirty="0" smtClean="0"/>
              <a:t> </a:t>
            </a:r>
            <a:r>
              <a:rPr lang="en-US" sz="4000" dirty="0" err="1" smtClean="0"/>
              <a:t>जातो</a:t>
            </a:r>
            <a:r>
              <a:rPr lang="en-US" sz="4000" dirty="0" smtClean="0"/>
              <a:t>. </a:t>
            </a:r>
            <a:r>
              <a:rPr lang="en-US" sz="4000" dirty="0" err="1" smtClean="0"/>
              <a:t>वरील</a:t>
            </a:r>
            <a:r>
              <a:rPr lang="en-US" sz="4000" dirty="0" smtClean="0"/>
              <a:t> </a:t>
            </a:r>
            <a:r>
              <a:rPr lang="en-US" sz="4000" dirty="0" err="1" smtClean="0"/>
              <a:t>सर्व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</a:t>
            </a:r>
            <a:r>
              <a:rPr lang="en-US" sz="4000" dirty="0" smtClean="0"/>
              <a:t> </a:t>
            </a:r>
            <a:r>
              <a:rPr lang="en-US" sz="4000" dirty="0" err="1" smtClean="0"/>
              <a:t>तज्ञांचे</a:t>
            </a:r>
            <a:r>
              <a:rPr lang="en-US" sz="4000" dirty="0" smtClean="0"/>
              <a:t> </a:t>
            </a:r>
            <a:r>
              <a:rPr lang="en-US" sz="4000" dirty="0" err="1" smtClean="0"/>
              <a:t>मत</a:t>
            </a:r>
            <a:r>
              <a:rPr lang="en-US" sz="4000" dirty="0" smtClean="0"/>
              <a:t> व </a:t>
            </a:r>
            <a:r>
              <a:rPr lang="en-US" sz="4000" dirty="0" err="1" smtClean="0"/>
              <a:t>विचार</a:t>
            </a:r>
            <a:r>
              <a:rPr lang="en-US" sz="4000" dirty="0" smtClean="0"/>
              <a:t> </a:t>
            </a:r>
            <a:r>
              <a:rPr lang="en-US" sz="4000" dirty="0" err="1" smtClean="0"/>
              <a:t>लक्षात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घेता</a:t>
            </a:r>
            <a:r>
              <a:rPr lang="en-US" sz="4000" dirty="0" smtClean="0"/>
              <a:t> </a:t>
            </a:r>
            <a:r>
              <a:rPr lang="en-US" sz="4000" dirty="0" err="1" smtClean="0"/>
              <a:t>अलीकडील</a:t>
            </a:r>
            <a:r>
              <a:rPr lang="en-US" sz="4000" dirty="0" smtClean="0"/>
              <a:t> </a:t>
            </a:r>
            <a:r>
              <a:rPr lang="en-US" sz="4000" dirty="0" err="1" smtClean="0"/>
              <a:t>काळात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विषयाचे</a:t>
            </a:r>
            <a:r>
              <a:rPr lang="en-US" sz="4000" dirty="0" smtClean="0"/>
              <a:t> </a:t>
            </a:r>
            <a:r>
              <a:rPr lang="en-US" sz="4000" dirty="0" err="1" smtClean="0"/>
              <a:t>स्वरूप</a:t>
            </a:r>
            <a:r>
              <a:rPr lang="en-US" sz="4000" dirty="0" smtClean="0"/>
              <a:t> </a:t>
            </a:r>
            <a:r>
              <a:rPr lang="en-US" sz="4000" dirty="0" err="1" smtClean="0"/>
              <a:t>लक्षात</a:t>
            </a:r>
            <a:r>
              <a:rPr lang="en-US" sz="4000" dirty="0" smtClean="0"/>
              <a:t> </a:t>
            </a:r>
            <a:r>
              <a:rPr lang="en-US" sz="4000" dirty="0" err="1" smtClean="0"/>
              <a:t>घेता</a:t>
            </a:r>
            <a:r>
              <a:rPr lang="en-US" sz="4000" dirty="0" smtClean="0"/>
              <a:t> </a:t>
            </a:r>
            <a:r>
              <a:rPr lang="en-US" sz="4000" dirty="0" err="1" smtClean="0"/>
              <a:t>आपणास</a:t>
            </a:r>
            <a:r>
              <a:rPr lang="en-US" sz="4000" dirty="0" smtClean="0"/>
              <a:t> </a:t>
            </a:r>
            <a:r>
              <a:rPr lang="en-US" sz="4000" dirty="0" err="1" smtClean="0"/>
              <a:t>प्राकृतिक</a:t>
            </a:r>
            <a:r>
              <a:rPr lang="en-US" sz="4000" dirty="0" smtClean="0"/>
              <a:t> </a:t>
            </a:r>
            <a:r>
              <a:rPr lang="en-US" sz="4000" dirty="0" err="1" smtClean="0"/>
              <a:t>भूगोलाची</a:t>
            </a:r>
            <a:r>
              <a:rPr lang="en-US" sz="4000" dirty="0" smtClean="0"/>
              <a:t> </a:t>
            </a:r>
            <a:r>
              <a:rPr lang="en-US" sz="4000" dirty="0" err="1" smtClean="0"/>
              <a:t>व्याप्ती</a:t>
            </a:r>
            <a:r>
              <a:rPr lang="en-US" sz="4000" dirty="0" smtClean="0"/>
              <a:t> </a:t>
            </a:r>
            <a:r>
              <a:rPr lang="en-US" sz="4000" dirty="0" err="1" smtClean="0"/>
              <a:t>पुढील</a:t>
            </a:r>
            <a:r>
              <a:rPr lang="en-US" sz="4000" dirty="0" smtClean="0"/>
              <a:t> </a:t>
            </a:r>
            <a:r>
              <a:rPr lang="en-US" sz="4000" dirty="0" err="1" smtClean="0"/>
              <a:t>मुद्द्याच्या</a:t>
            </a:r>
            <a:r>
              <a:rPr lang="en-US" sz="4000" dirty="0" smtClean="0"/>
              <a:t> </a:t>
            </a:r>
            <a:r>
              <a:rPr lang="en-US" sz="4000" dirty="0" err="1" smtClean="0"/>
              <a:t>आधारे</a:t>
            </a:r>
            <a:r>
              <a:rPr lang="en-US" sz="4000" dirty="0" smtClean="0"/>
              <a:t> </a:t>
            </a:r>
            <a:r>
              <a:rPr lang="en-US" sz="4000" dirty="0" err="1" smtClean="0"/>
              <a:t>स्पष्ट</a:t>
            </a:r>
            <a:r>
              <a:rPr lang="en-US" sz="4000" dirty="0" smtClean="0"/>
              <a:t> </a:t>
            </a:r>
            <a:r>
              <a:rPr lang="en-US" sz="4000" dirty="0" err="1" smtClean="0"/>
              <a:t>करता</a:t>
            </a:r>
            <a:r>
              <a:rPr lang="en-US" sz="4000" dirty="0" smtClean="0"/>
              <a:t> </a:t>
            </a:r>
            <a:r>
              <a:rPr lang="en-US" sz="4000" dirty="0" err="1" smtClean="0"/>
              <a:t>येईल</a:t>
            </a:r>
            <a:r>
              <a:rPr lang="en-US" sz="40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33400"/>
            <a:ext cx="7403592" cy="5715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sz="2800" b="1" dirty="0" smtClean="0"/>
              <a:t>१.  </a:t>
            </a:r>
            <a:r>
              <a:rPr lang="en-US" sz="2800" b="1" dirty="0" err="1" smtClean="0"/>
              <a:t>शिलावरण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मृदावरण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Lithospere</a:t>
            </a:r>
            <a:r>
              <a:rPr lang="en-US" sz="2800" dirty="0" smtClean="0"/>
              <a:t> :-  </a:t>
            </a:r>
          </a:p>
          <a:p>
            <a:pPr algn="just">
              <a:lnSpc>
                <a:spcPct val="160000"/>
              </a:lnSpc>
              <a:buNone/>
            </a:pPr>
            <a:r>
              <a:rPr lang="en-US" sz="2800" b="1" dirty="0" smtClean="0"/>
              <a:t>२. </a:t>
            </a:r>
            <a:r>
              <a:rPr lang="en-US" sz="2800" b="1" dirty="0" err="1" smtClean="0"/>
              <a:t>वातावरण</a:t>
            </a:r>
            <a:r>
              <a:rPr lang="en-US" sz="2800" b="1" dirty="0" smtClean="0"/>
              <a:t> - Atmosphere :- </a:t>
            </a:r>
            <a:r>
              <a:rPr lang="en-US" sz="2800" dirty="0" smtClean="0"/>
              <a:t>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३. </a:t>
            </a:r>
            <a:r>
              <a:rPr lang="en-US" b="1" dirty="0" err="1" smtClean="0"/>
              <a:t>जलावरण</a:t>
            </a:r>
            <a:r>
              <a:rPr lang="en-US" b="1" dirty="0" smtClean="0"/>
              <a:t> :- </a:t>
            </a:r>
            <a:r>
              <a:rPr lang="en-US" dirty="0" smtClean="0"/>
              <a:t>  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४. </a:t>
            </a:r>
            <a:r>
              <a:rPr lang="en-US" b="1" dirty="0" err="1" smtClean="0"/>
              <a:t>जीवावरण</a:t>
            </a:r>
            <a:r>
              <a:rPr lang="en-US" b="1" dirty="0" smtClean="0"/>
              <a:t>  </a:t>
            </a:r>
            <a:endParaRPr lang="en-US" dirty="0" smtClean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dirty="0" smtClean="0"/>
              <a:t>          </a:t>
            </a:r>
            <a:r>
              <a:rPr lang="en-US" sz="2900" dirty="0" err="1" smtClean="0"/>
              <a:t>या</a:t>
            </a:r>
            <a:r>
              <a:rPr lang="en-US" sz="2900" dirty="0" smtClean="0"/>
              <a:t> </a:t>
            </a:r>
            <a:r>
              <a:rPr lang="en-US" sz="2900" dirty="0" err="1" smtClean="0"/>
              <a:t>वरील</a:t>
            </a:r>
            <a:r>
              <a:rPr lang="en-US" sz="2900" dirty="0" smtClean="0"/>
              <a:t> </a:t>
            </a:r>
            <a:r>
              <a:rPr lang="en-US" sz="2900" dirty="0" err="1" smtClean="0"/>
              <a:t>प्रमुख</a:t>
            </a:r>
            <a:r>
              <a:rPr lang="en-US" sz="2900" dirty="0" smtClean="0"/>
              <a:t> </a:t>
            </a:r>
            <a:r>
              <a:rPr lang="en-US" sz="2900" dirty="0" err="1" smtClean="0"/>
              <a:t>चार</a:t>
            </a:r>
            <a:r>
              <a:rPr lang="en-US" sz="2900" dirty="0" smtClean="0"/>
              <a:t> </a:t>
            </a:r>
            <a:r>
              <a:rPr lang="en-US" sz="2900" dirty="0" err="1" smtClean="0"/>
              <a:t>आवरणाच्या</a:t>
            </a:r>
            <a:r>
              <a:rPr lang="en-US" sz="2900" dirty="0" smtClean="0"/>
              <a:t> </a:t>
            </a:r>
            <a:r>
              <a:rPr lang="en-US" sz="2900" dirty="0" err="1" smtClean="0"/>
              <a:t>प्रमुख</a:t>
            </a:r>
            <a:r>
              <a:rPr lang="en-US" sz="2900" dirty="0" smtClean="0"/>
              <a:t> </a:t>
            </a:r>
            <a:r>
              <a:rPr lang="en-US" sz="2900" dirty="0" err="1" smtClean="0"/>
              <a:t>अभ्यासा</a:t>
            </a:r>
            <a:r>
              <a:rPr lang="en-US" sz="2900" dirty="0" smtClean="0"/>
              <a:t> </a:t>
            </a:r>
            <a:r>
              <a:rPr lang="en-US" sz="2900" dirty="0" err="1" smtClean="0"/>
              <a:t>शिवाय</a:t>
            </a:r>
            <a:r>
              <a:rPr lang="en-US" sz="2900" dirty="0" smtClean="0"/>
              <a:t> </a:t>
            </a:r>
            <a:r>
              <a:rPr lang="en-US" sz="2900" dirty="0" err="1" smtClean="0"/>
              <a:t>इतरही</a:t>
            </a:r>
            <a:r>
              <a:rPr lang="en-US" sz="2900" dirty="0" smtClean="0"/>
              <a:t> </a:t>
            </a:r>
            <a:r>
              <a:rPr lang="en-US" sz="2900" dirty="0" err="1" smtClean="0"/>
              <a:t>काही</a:t>
            </a:r>
            <a:r>
              <a:rPr lang="en-US" sz="2900" dirty="0" smtClean="0"/>
              <a:t> </a:t>
            </a:r>
            <a:r>
              <a:rPr lang="en-US" sz="2900" dirty="0" err="1" smtClean="0"/>
              <a:t>घटकांचा</a:t>
            </a:r>
            <a:r>
              <a:rPr lang="en-US" sz="2900" dirty="0" smtClean="0"/>
              <a:t> </a:t>
            </a:r>
            <a:r>
              <a:rPr lang="en-US" sz="2900" dirty="0" err="1" smtClean="0"/>
              <a:t>अभ्यास</a:t>
            </a:r>
            <a:r>
              <a:rPr lang="en-US" sz="2900" dirty="0" smtClean="0"/>
              <a:t> </a:t>
            </a:r>
            <a:r>
              <a:rPr lang="en-US" sz="2900" dirty="0" err="1" smtClean="0"/>
              <a:t>या</a:t>
            </a:r>
            <a:r>
              <a:rPr lang="en-US" sz="2900" dirty="0" smtClean="0"/>
              <a:t> </a:t>
            </a:r>
            <a:r>
              <a:rPr lang="en-US" sz="2900" dirty="0" err="1" smtClean="0"/>
              <a:t>विषयात</a:t>
            </a:r>
            <a:r>
              <a:rPr lang="en-US" sz="2900" dirty="0" smtClean="0"/>
              <a:t> </a:t>
            </a:r>
            <a:r>
              <a:rPr lang="en-US" sz="2900" dirty="0" err="1" smtClean="0"/>
              <a:t>केला</a:t>
            </a:r>
            <a:r>
              <a:rPr lang="en-US" sz="2900" dirty="0" smtClean="0"/>
              <a:t> </a:t>
            </a:r>
            <a:r>
              <a:rPr lang="en-US" sz="2900" dirty="0" err="1" smtClean="0"/>
              <a:t>जातो</a:t>
            </a:r>
            <a:r>
              <a:rPr lang="en-US" sz="2900" dirty="0" smtClean="0"/>
              <a:t> </a:t>
            </a:r>
            <a:r>
              <a:rPr lang="en-US" sz="2900" dirty="0" err="1" smtClean="0"/>
              <a:t>त्यामध्ये</a:t>
            </a:r>
            <a:r>
              <a:rPr lang="en-US" sz="2900" dirty="0" smtClean="0"/>
              <a:t> </a:t>
            </a:r>
            <a:r>
              <a:rPr lang="en-US" sz="2900" dirty="0" err="1" smtClean="0"/>
              <a:t>प्रामुख्याने</a:t>
            </a:r>
            <a:r>
              <a:rPr lang="en-US" sz="2900" dirty="0" smtClean="0"/>
              <a:t> </a:t>
            </a:r>
            <a:r>
              <a:rPr lang="en-US" sz="2900" dirty="0" err="1" smtClean="0"/>
              <a:t>सूर्यमालेतील</a:t>
            </a:r>
            <a:r>
              <a:rPr lang="en-US" sz="2900" dirty="0" smtClean="0"/>
              <a:t> </a:t>
            </a:r>
            <a:r>
              <a:rPr lang="en-US" sz="2900" dirty="0" err="1" smtClean="0"/>
              <a:t>ग्रह</a:t>
            </a:r>
            <a:r>
              <a:rPr lang="en-US" sz="2900" dirty="0" smtClean="0"/>
              <a:t>, </a:t>
            </a:r>
            <a:r>
              <a:rPr lang="en-US" sz="2900" dirty="0" err="1" smtClean="0"/>
              <a:t>तारे</a:t>
            </a:r>
            <a:r>
              <a:rPr lang="en-US" sz="2900" dirty="0" smtClean="0"/>
              <a:t>, </a:t>
            </a:r>
            <a:r>
              <a:rPr lang="en-US" sz="2900" dirty="0" err="1" smtClean="0"/>
              <a:t>ग्रहणे</a:t>
            </a:r>
            <a:r>
              <a:rPr lang="en-US" sz="2900" dirty="0" smtClean="0"/>
              <a:t>, </a:t>
            </a:r>
            <a:r>
              <a:rPr lang="en-US" sz="2900" dirty="0" err="1" smtClean="0"/>
              <a:t>नक्षत्रे</a:t>
            </a:r>
            <a:r>
              <a:rPr lang="en-US" sz="2900" dirty="0" smtClean="0"/>
              <a:t>, </a:t>
            </a:r>
            <a:r>
              <a:rPr lang="en-US" sz="2900" dirty="0" err="1" smtClean="0"/>
              <a:t>ऋतू</a:t>
            </a:r>
            <a:r>
              <a:rPr lang="en-US" sz="2900" dirty="0" smtClean="0"/>
              <a:t>, </a:t>
            </a:r>
            <a:r>
              <a:rPr lang="en-US" sz="2900" dirty="0" err="1" smtClean="0"/>
              <a:t>मानवनिर्मित</a:t>
            </a:r>
            <a:r>
              <a:rPr lang="en-US" sz="2900" dirty="0" smtClean="0"/>
              <a:t> </a:t>
            </a:r>
            <a:r>
              <a:rPr lang="en-US" sz="2900" dirty="0" err="1" smtClean="0"/>
              <a:t>उपग्रह</a:t>
            </a:r>
            <a:r>
              <a:rPr lang="en-US" sz="2900" dirty="0" smtClean="0"/>
              <a:t>, </a:t>
            </a:r>
            <a:r>
              <a:rPr lang="en-US" sz="2900" dirty="0" err="1" smtClean="0"/>
              <a:t>सुदूर</a:t>
            </a:r>
            <a:r>
              <a:rPr lang="en-US" sz="2900" dirty="0" smtClean="0"/>
              <a:t> </a:t>
            </a:r>
            <a:r>
              <a:rPr lang="en-US" sz="2900" dirty="0" err="1" smtClean="0"/>
              <a:t>संवेदन</a:t>
            </a:r>
            <a:r>
              <a:rPr lang="en-US" sz="2900" dirty="0" smtClean="0"/>
              <a:t> </a:t>
            </a:r>
            <a:r>
              <a:rPr lang="en-US" sz="2900" dirty="0" err="1" smtClean="0"/>
              <a:t>तंत्र</a:t>
            </a:r>
            <a:r>
              <a:rPr lang="en-US" sz="2900" dirty="0" smtClean="0"/>
              <a:t>, </a:t>
            </a:r>
            <a:r>
              <a:rPr lang="en-US" sz="2900" dirty="0" err="1" smtClean="0"/>
              <a:t>नकाशा,भूमापन</a:t>
            </a:r>
            <a:r>
              <a:rPr lang="en-US" sz="2900" dirty="0" smtClean="0"/>
              <a:t>, </a:t>
            </a:r>
            <a:r>
              <a:rPr lang="en-US" sz="2900" dirty="0" err="1" smtClean="0"/>
              <a:t>पर्यावरणातील</a:t>
            </a:r>
            <a:r>
              <a:rPr lang="en-US" sz="2900" dirty="0" smtClean="0"/>
              <a:t> </a:t>
            </a:r>
            <a:r>
              <a:rPr lang="en-US" sz="2900" dirty="0" err="1" smtClean="0"/>
              <a:t>प्रमुख</a:t>
            </a:r>
            <a:r>
              <a:rPr lang="en-US" sz="2900" dirty="0" smtClean="0"/>
              <a:t> </a:t>
            </a:r>
            <a:r>
              <a:rPr lang="en-US" sz="2900" dirty="0" err="1" smtClean="0"/>
              <a:t>समस्या</a:t>
            </a:r>
            <a:r>
              <a:rPr lang="en-US" sz="2900" dirty="0" smtClean="0"/>
              <a:t>, </a:t>
            </a:r>
            <a:r>
              <a:rPr lang="en-US" sz="2900" dirty="0" err="1" smtClean="0"/>
              <a:t>उदा</a:t>
            </a:r>
            <a:r>
              <a:rPr lang="en-US" sz="2900" dirty="0" smtClean="0"/>
              <a:t>.  </a:t>
            </a:r>
            <a:r>
              <a:rPr lang="en-US" sz="2900" dirty="0" err="1" smtClean="0"/>
              <a:t>जागतिक</a:t>
            </a:r>
            <a:r>
              <a:rPr lang="en-US" sz="2900" dirty="0" smtClean="0"/>
              <a:t> </a:t>
            </a:r>
            <a:r>
              <a:rPr lang="en-US" sz="2900" dirty="0" err="1" smtClean="0"/>
              <a:t>तापमानवाढ</a:t>
            </a:r>
            <a:r>
              <a:rPr lang="en-US" sz="2900" dirty="0" smtClean="0"/>
              <a:t>, </a:t>
            </a:r>
            <a:r>
              <a:rPr lang="en-US" sz="2900" dirty="0" err="1" smtClean="0"/>
              <a:t>ओझोन</a:t>
            </a:r>
            <a:r>
              <a:rPr lang="en-US" sz="2900" dirty="0" smtClean="0"/>
              <a:t> </a:t>
            </a:r>
            <a:r>
              <a:rPr lang="en-US" sz="2900" dirty="0" err="1" smtClean="0"/>
              <a:t>वायूचा</a:t>
            </a:r>
            <a:r>
              <a:rPr lang="en-US" sz="2900" dirty="0" smtClean="0"/>
              <a:t> </a:t>
            </a:r>
            <a:r>
              <a:rPr lang="en-US" sz="2900" dirty="0" err="1" smtClean="0"/>
              <a:t>क्षय,आम्लपर्जन्य</a:t>
            </a:r>
            <a:r>
              <a:rPr lang="en-US" sz="2900" dirty="0" smtClean="0"/>
              <a:t>, </a:t>
            </a:r>
            <a:r>
              <a:rPr lang="en-US" sz="2900" dirty="0" err="1" smtClean="0"/>
              <a:t>प्राकृतिक</a:t>
            </a:r>
            <a:r>
              <a:rPr lang="en-US" sz="2900" dirty="0" smtClean="0"/>
              <a:t> </a:t>
            </a:r>
            <a:r>
              <a:rPr lang="en-US" sz="2900" dirty="0" err="1" smtClean="0"/>
              <a:t>भूगोलाचे</a:t>
            </a:r>
            <a:r>
              <a:rPr lang="en-US" sz="2900" dirty="0" smtClean="0"/>
              <a:t> </a:t>
            </a:r>
            <a:r>
              <a:rPr lang="en-US" sz="2900" dirty="0" err="1" smtClean="0"/>
              <a:t>उपयोजन</a:t>
            </a:r>
            <a:r>
              <a:rPr lang="en-US" sz="2900" dirty="0" smtClean="0"/>
              <a:t> </a:t>
            </a:r>
            <a:r>
              <a:rPr lang="en-US" sz="2900" dirty="0" err="1" smtClean="0"/>
              <a:t>याचाही</a:t>
            </a:r>
            <a:r>
              <a:rPr lang="en-US" sz="2900" dirty="0" smtClean="0"/>
              <a:t> </a:t>
            </a:r>
            <a:r>
              <a:rPr lang="en-US" sz="2900" dirty="0" err="1" smtClean="0"/>
              <a:t>अभ्यास</a:t>
            </a:r>
            <a:r>
              <a:rPr lang="en-US" sz="2900" dirty="0" smtClean="0"/>
              <a:t> </a:t>
            </a:r>
            <a:r>
              <a:rPr lang="en-US" sz="2900" dirty="0" err="1" smtClean="0"/>
              <a:t>केला</a:t>
            </a:r>
            <a:r>
              <a:rPr lang="en-US" sz="2900" dirty="0" smtClean="0"/>
              <a:t> </a:t>
            </a:r>
            <a:r>
              <a:rPr lang="en-US" sz="2900" dirty="0" err="1" smtClean="0"/>
              <a:t>जातो</a:t>
            </a:r>
            <a:r>
              <a:rPr lang="en-US" sz="29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57200"/>
            <a:ext cx="7498080" cy="5791200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3400" b="1" dirty="0" smtClean="0"/>
              <a:t>३. </a:t>
            </a:r>
            <a:r>
              <a:rPr lang="en-US" sz="3400" b="1" dirty="0" err="1" smtClean="0"/>
              <a:t>जलावरण</a:t>
            </a:r>
            <a:r>
              <a:rPr lang="en-US" sz="3400" b="1" dirty="0" smtClean="0"/>
              <a:t> :- </a:t>
            </a:r>
            <a:r>
              <a:rPr lang="en-US" sz="3400" dirty="0" smtClean="0"/>
              <a:t> 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घटकाचा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करताना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जलावरणाचा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अर्थ</a:t>
            </a:r>
            <a:r>
              <a:rPr lang="en-US" sz="3400" dirty="0" smtClean="0"/>
              <a:t>, </a:t>
            </a:r>
            <a:r>
              <a:rPr lang="en-US" sz="3400" dirty="0" err="1" smtClean="0"/>
              <a:t>समुद्र</a:t>
            </a:r>
            <a:r>
              <a:rPr lang="en-US" sz="3400" dirty="0" smtClean="0"/>
              <a:t> व </a:t>
            </a:r>
            <a:r>
              <a:rPr lang="en-US" sz="3400" dirty="0" err="1" smtClean="0"/>
              <a:t>महासागरांची</a:t>
            </a:r>
            <a:r>
              <a:rPr lang="en-US" sz="3400" dirty="0" smtClean="0"/>
              <a:t> </a:t>
            </a:r>
            <a:r>
              <a:rPr lang="en-US" sz="3400" dirty="0" err="1" smtClean="0"/>
              <a:t>ओळख</a:t>
            </a:r>
            <a:r>
              <a:rPr lang="en-US" sz="3400" dirty="0" smtClean="0"/>
              <a:t>, </a:t>
            </a:r>
            <a:r>
              <a:rPr lang="en-US" sz="3400" dirty="0" err="1" smtClean="0"/>
              <a:t>समुद्र</a:t>
            </a:r>
            <a:r>
              <a:rPr lang="en-US" sz="3400" dirty="0" smtClean="0"/>
              <a:t> </a:t>
            </a:r>
            <a:r>
              <a:rPr lang="en-US" sz="3400" dirty="0" err="1" smtClean="0"/>
              <a:t>तळ</a:t>
            </a:r>
            <a:r>
              <a:rPr lang="en-US" sz="3400" dirty="0" smtClean="0"/>
              <a:t> </a:t>
            </a:r>
            <a:r>
              <a:rPr lang="en-US" sz="3400" dirty="0" err="1" smtClean="0"/>
              <a:t>रचना</a:t>
            </a:r>
            <a:r>
              <a:rPr lang="en-US" sz="3400" dirty="0" smtClean="0"/>
              <a:t>, </a:t>
            </a:r>
            <a:r>
              <a:rPr lang="en-US" sz="3400" dirty="0" err="1" smtClean="0"/>
              <a:t>सागर</a:t>
            </a:r>
            <a:r>
              <a:rPr lang="en-US" sz="3400" dirty="0" smtClean="0"/>
              <a:t> </a:t>
            </a:r>
            <a:r>
              <a:rPr lang="en-US" sz="3400" dirty="0" err="1" smtClean="0"/>
              <a:t>जलाचे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विविध</a:t>
            </a:r>
            <a:r>
              <a:rPr lang="en-US" sz="3400" dirty="0" smtClean="0"/>
              <a:t> </a:t>
            </a:r>
            <a:r>
              <a:rPr lang="en-US" sz="3400" dirty="0" err="1" smtClean="0"/>
              <a:t>गुणधर्म</a:t>
            </a:r>
            <a:r>
              <a:rPr lang="en-US" sz="3400" dirty="0" smtClean="0"/>
              <a:t>, </a:t>
            </a:r>
            <a:r>
              <a:rPr lang="en-US" sz="3400" dirty="0" err="1" smtClean="0"/>
              <a:t>यात</a:t>
            </a:r>
            <a:r>
              <a:rPr lang="en-US" sz="3400" dirty="0" smtClean="0"/>
              <a:t> </a:t>
            </a:r>
            <a:r>
              <a:rPr lang="en-US" sz="3400" dirty="0" err="1" smtClean="0"/>
              <a:t>सागर</a:t>
            </a:r>
            <a:r>
              <a:rPr lang="en-US" sz="3400" dirty="0" smtClean="0"/>
              <a:t> </a:t>
            </a:r>
            <a:r>
              <a:rPr lang="en-US" sz="3400" dirty="0" err="1" smtClean="0"/>
              <a:t>जलाची</a:t>
            </a:r>
            <a:r>
              <a:rPr lang="en-US" sz="3400" dirty="0" smtClean="0"/>
              <a:t> </a:t>
            </a:r>
            <a:r>
              <a:rPr lang="en-US" sz="3400" dirty="0" err="1" smtClean="0"/>
              <a:t>क्षारता</a:t>
            </a:r>
            <a:r>
              <a:rPr lang="en-US" sz="3400" dirty="0" smtClean="0"/>
              <a:t>, </a:t>
            </a:r>
            <a:r>
              <a:rPr lang="en-US" sz="3400" dirty="0" err="1" smtClean="0"/>
              <a:t>घनता</a:t>
            </a:r>
            <a:r>
              <a:rPr lang="en-US" sz="3400" dirty="0" smtClean="0"/>
              <a:t>, </a:t>
            </a:r>
            <a:r>
              <a:rPr lang="en-US" sz="3400" dirty="0" err="1" smtClean="0"/>
              <a:t>तापमान</a:t>
            </a:r>
            <a:r>
              <a:rPr lang="en-US" sz="3400" dirty="0" smtClean="0"/>
              <a:t>, </a:t>
            </a:r>
            <a:r>
              <a:rPr lang="en-US" sz="3400" dirty="0" err="1" smtClean="0"/>
              <a:t>सागरी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प्रवाह</a:t>
            </a:r>
            <a:r>
              <a:rPr lang="en-US" sz="3400" dirty="0" smtClean="0"/>
              <a:t>, </a:t>
            </a:r>
            <a:r>
              <a:rPr lang="en-US" sz="3400" dirty="0" err="1" smtClean="0"/>
              <a:t>भरती</a:t>
            </a:r>
            <a:r>
              <a:rPr lang="en-US" sz="3400" dirty="0" smtClean="0"/>
              <a:t> </a:t>
            </a:r>
            <a:r>
              <a:rPr lang="en-US" sz="3400" dirty="0" err="1" smtClean="0"/>
              <a:t>ओहोटी</a:t>
            </a:r>
            <a:r>
              <a:rPr lang="en-US" sz="3400" dirty="0" smtClean="0"/>
              <a:t>, </a:t>
            </a:r>
            <a:r>
              <a:rPr lang="en-US" sz="3400" dirty="0" err="1" smtClean="0"/>
              <a:t>जलचक्र</a:t>
            </a:r>
            <a:r>
              <a:rPr lang="en-US" sz="3400" dirty="0" smtClean="0"/>
              <a:t>, </a:t>
            </a:r>
            <a:r>
              <a:rPr lang="en-US" sz="3400" dirty="0" err="1" smtClean="0"/>
              <a:t>सुनामी</a:t>
            </a:r>
            <a:r>
              <a:rPr lang="en-US" sz="3400" dirty="0" smtClean="0"/>
              <a:t> </a:t>
            </a:r>
            <a:r>
              <a:rPr lang="en-US" sz="3400" dirty="0" err="1" smtClean="0"/>
              <a:t>लाटा</a:t>
            </a:r>
            <a:r>
              <a:rPr lang="en-US" sz="3400" dirty="0" smtClean="0"/>
              <a:t>, </a:t>
            </a:r>
            <a:r>
              <a:rPr lang="en-US" sz="3400" dirty="0" err="1" smtClean="0"/>
              <a:t>सागरी</a:t>
            </a:r>
            <a:r>
              <a:rPr lang="en-US" sz="3400" dirty="0" smtClean="0"/>
              <a:t> </a:t>
            </a:r>
            <a:r>
              <a:rPr lang="en-US" sz="3400" dirty="0" err="1" smtClean="0"/>
              <a:t>संपदा</a:t>
            </a:r>
            <a:r>
              <a:rPr lang="en-US" sz="3400" dirty="0" smtClean="0"/>
              <a:t>, </a:t>
            </a:r>
            <a:r>
              <a:rPr lang="en-US" sz="3400" dirty="0" err="1" smtClean="0"/>
              <a:t>सागर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प्रदूषण</a:t>
            </a:r>
            <a:r>
              <a:rPr lang="en-US" sz="3400" dirty="0" smtClean="0"/>
              <a:t>, </a:t>
            </a:r>
            <a:r>
              <a:rPr lang="en-US" sz="3400" dirty="0" err="1" smtClean="0"/>
              <a:t>सागरातील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विविध</a:t>
            </a:r>
            <a:r>
              <a:rPr lang="en-US" sz="3400" dirty="0" smtClean="0"/>
              <a:t> </a:t>
            </a:r>
            <a:r>
              <a:rPr lang="en-US" sz="3400" dirty="0" err="1" smtClean="0"/>
              <a:t>वनस्पती</a:t>
            </a:r>
            <a:r>
              <a:rPr lang="en-US" sz="3400" dirty="0" smtClean="0"/>
              <a:t> व </a:t>
            </a:r>
            <a:r>
              <a:rPr lang="en-US" sz="3400" dirty="0" err="1" smtClean="0"/>
              <a:t>प्राणी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सविस्तर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जातो</a:t>
            </a:r>
            <a:r>
              <a:rPr lang="en-US" sz="3400" dirty="0" smtClean="0"/>
              <a:t>. </a:t>
            </a:r>
          </a:p>
          <a:p>
            <a:pPr algn="just">
              <a:lnSpc>
                <a:spcPct val="170000"/>
              </a:lnSpc>
            </a:pPr>
            <a:r>
              <a:rPr lang="en-US" sz="3400" b="1" dirty="0" smtClean="0"/>
              <a:t>४. </a:t>
            </a:r>
            <a:r>
              <a:rPr lang="en-US" sz="3400" b="1" dirty="0" err="1" smtClean="0"/>
              <a:t>जीवावरण</a:t>
            </a:r>
            <a:r>
              <a:rPr lang="en-US" sz="3400" b="1" dirty="0" smtClean="0"/>
              <a:t> :- </a:t>
            </a:r>
            <a:r>
              <a:rPr lang="en-US" sz="3400" dirty="0" smtClean="0"/>
              <a:t> 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घटकाच्या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अभ्यासात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विशेष</a:t>
            </a:r>
            <a:r>
              <a:rPr lang="en-US" sz="3400" dirty="0" smtClean="0"/>
              <a:t> </a:t>
            </a:r>
            <a:r>
              <a:rPr lang="en-US" sz="3400" dirty="0" err="1" smtClean="0"/>
              <a:t>करून</a:t>
            </a:r>
            <a:r>
              <a:rPr lang="en-US" sz="3400" dirty="0" smtClean="0"/>
              <a:t> </a:t>
            </a:r>
            <a:r>
              <a:rPr lang="en-US" sz="3400" dirty="0" err="1" smtClean="0"/>
              <a:t>पृथ्वीवरील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वनस्पती</a:t>
            </a:r>
            <a:r>
              <a:rPr lang="en-US" sz="3400" dirty="0" smtClean="0"/>
              <a:t>, </a:t>
            </a:r>
            <a:r>
              <a:rPr lang="en-US" sz="3400" dirty="0" err="1" smtClean="0"/>
              <a:t>प्राणी</a:t>
            </a:r>
            <a:r>
              <a:rPr lang="en-US" sz="3400" dirty="0" smtClean="0"/>
              <a:t>, </a:t>
            </a:r>
            <a:r>
              <a:rPr lang="en-US" sz="3400" dirty="0" err="1" smtClean="0"/>
              <a:t>पक्षी</a:t>
            </a:r>
            <a:r>
              <a:rPr lang="en-US" sz="3400" dirty="0" smtClean="0"/>
              <a:t>, </a:t>
            </a:r>
            <a:r>
              <a:rPr lang="en-US" sz="3400" dirty="0" err="1" smtClean="0"/>
              <a:t>मानव</a:t>
            </a:r>
            <a:r>
              <a:rPr lang="en-US" sz="3400" dirty="0" smtClean="0"/>
              <a:t> व </a:t>
            </a:r>
            <a:r>
              <a:rPr lang="en-US" sz="3400" dirty="0" err="1" smtClean="0"/>
              <a:t>इतर</a:t>
            </a:r>
            <a:r>
              <a:rPr lang="en-US" sz="3400" dirty="0" smtClean="0"/>
              <a:t> </a:t>
            </a:r>
            <a:r>
              <a:rPr lang="en-US" sz="3400" dirty="0" err="1" smtClean="0"/>
              <a:t>सूक्ष्म</a:t>
            </a:r>
            <a:r>
              <a:rPr lang="en-US" sz="3400" dirty="0" smtClean="0"/>
              <a:t> </a:t>
            </a:r>
            <a:r>
              <a:rPr lang="en-US" sz="3400" dirty="0" err="1" smtClean="0"/>
              <a:t>जीवजंतू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यांच्या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वितरणाचा</a:t>
            </a:r>
            <a:r>
              <a:rPr lang="en-US" sz="3400" dirty="0" smtClean="0"/>
              <a:t> व </a:t>
            </a:r>
            <a:r>
              <a:rPr lang="en-US" sz="3400" dirty="0" err="1" smtClean="0"/>
              <a:t>अंतरक्रियांचा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जातो</a:t>
            </a:r>
            <a:r>
              <a:rPr lang="en-US" sz="3400" dirty="0" smtClean="0"/>
              <a:t>. </a:t>
            </a:r>
            <a:r>
              <a:rPr lang="en-US" sz="3400" dirty="0" err="1" smtClean="0"/>
              <a:t>परिसंस्था</a:t>
            </a:r>
            <a:r>
              <a:rPr lang="en-US" sz="3400" dirty="0" smtClean="0"/>
              <a:t> व </a:t>
            </a:r>
            <a:r>
              <a:rPr lang="en-US" sz="3400" dirty="0" err="1" smtClean="0"/>
              <a:t>सजीवांची</a:t>
            </a:r>
            <a:r>
              <a:rPr lang="en-US" sz="3400" dirty="0" smtClean="0"/>
              <a:t> </a:t>
            </a:r>
            <a:r>
              <a:rPr lang="en-US" sz="3400" dirty="0" err="1" smtClean="0"/>
              <a:t>उत्क्रांती</a:t>
            </a:r>
            <a:r>
              <a:rPr lang="en-US" sz="3400" dirty="0" smtClean="0"/>
              <a:t> व </a:t>
            </a:r>
            <a:r>
              <a:rPr lang="en-US" sz="3400" dirty="0" err="1" smtClean="0"/>
              <a:t>विकास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यांचाही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जातो</a:t>
            </a:r>
            <a:r>
              <a:rPr lang="en-US" sz="3400" dirty="0" smtClean="0"/>
              <a:t>. </a:t>
            </a:r>
            <a:r>
              <a:rPr lang="en-US" sz="3400" dirty="0" err="1" smtClean="0"/>
              <a:t>सजीवांच्या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क्षेत्रीय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वितरणाचा</a:t>
            </a:r>
            <a:r>
              <a:rPr lang="en-US" sz="3400" dirty="0" smtClean="0"/>
              <a:t>, </a:t>
            </a:r>
            <a:r>
              <a:rPr lang="en-US" sz="3400" dirty="0" err="1" smtClean="0"/>
              <a:t>भौगोलिक</a:t>
            </a:r>
            <a:r>
              <a:rPr lang="en-US" sz="3400" dirty="0" smtClean="0"/>
              <a:t> </a:t>
            </a:r>
            <a:r>
              <a:rPr lang="en-US" sz="3400" dirty="0" err="1" smtClean="0"/>
              <a:t>घटकांचा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कशाप्रकारे</a:t>
            </a:r>
            <a:r>
              <a:rPr lang="en-US" sz="3400" dirty="0" smtClean="0"/>
              <a:t> </a:t>
            </a:r>
            <a:r>
              <a:rPr lang="en-US" sz="3400" dirty="0" err="1" smtClean="0"/>
              <a:t>परिणाम</a:t>
            </a:r>
            <a:r>
              <a:rPr lang="en-US" sz="3400" dirty="0" smtClean="0"/>
              <a:t> </a:t>
            </a:r>
            <a:r>
              <a:rPr lang="en-US" sz="3400" dirty="0" err="1" smtClean="0"/>
              <a:t>होतो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याचे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विश्लेषण</a:t>
            </a:r>
            <a:r>
              <a:rPr lang="en-US" sz="3400" dirty="0" smtClean="0"/>
              <a:t> </a:t>
            </a:r>
            <a:r>
              <a:rPr lang="en-US" sz="3400" dirty="0" err="1" smtClean="0"/>
              <a:t>शास्त्रीय</a:t>
            </a:r>
            <a:r>
              <a:rPr lang="en-US" sz="3400" dirty="0" smtClean="0"/>
              <a:t> </a:t>
            </a:r>
            <a:r>
              <a:rPr lang="en-US" sz="3400" dirty="0" err="1" smtClean="0"/>
              <a:t>पद्धतीने</a:t>
            </a:r>
            <a:r>
              <a:rPr lang="en-US" sz="3400" dirty="0" smtClean="0"/>
              <a:t> 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विषयात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केले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जाते</a:t>
            </a:r>
            <a:r>
              <a:rPr lang="en-US" sz="34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sz="3400" dirty="0" smtClean="0"/>
              <a:t>           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वरील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प्रमुख</a:t>
            </a:r>
            <a:r>
              <a:rPr lang="en-US" sz="3400" dirty="0" smtClean="0"/>
              <a:t> </a:t>
            </a:r>
            <a:r>
              <a:rPr lang="en-US" sz="3400" dirty="0" err="1" smtClean="0"/>
              <a:t>चार</a:t>
            </a:r>
            <a:r>
              <a:rPr lang="en-US" sz="3400" dirty="0" smtClean="0"/>
              <a:t> </a:t>
            </a:r>
            <a:r>
              <a:rPr lang="en-US" sz="3400" dirty="0" err="1" smtClean="0"/>
              <a:t>आवरणाच्या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प्रमुख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अभ्यासा</a:t>
            </a:r>
            <a:r>
              <a:rPr lang="en-US" sz="3400" dirty="0" smtClean="0"/>
              <a:t> </a:t>
            </a:r>
            <a:r>
              <a:rPr lang="en-US" sz="3400" dirty="0" err="1" smtClean="0"/>
              <a:t>शिवाय</a:t>
            </a:r>
            <a:r>
              <a:rPr lang="en-US" sz="3400" dirty="0" smtClean="0"/>
              <a:t> </a:t>
            </a:r>
            <a:r>
              <a:rPr lang="en-US" sz="3400" dirty="0" err="1" smtClean="0"/>
              <a:t>इतरही</a:t>
            </a:r>
            <a:r>
              <a:rPr lang="en-US" sz="3400" dirty="0" smtClean="0"/>
              <a:t> </a:t>
            </a:r>
            <a:r>
              <a:rPr lang="en-US" sz="3400" dirty="0" err="1" smtClean="0"/>
              <a:t>काही</a:t>
            </a:r>
            <a:r>
              <a:rPr lang="en-US" sz="3400" dirty="0" smtClean="0"/>
              <a:t> </a:t>
            </a:r>
            <a:r>
              <a:rPr lang="en-US" sz="3400" dirty="0" err="1" smtClean="0"/>
              <a:t>घटकांचा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या</a:t>
            </a:r>
            <a:r>
              <a:rPr lang="en-US" sz="3400" dirty="0" smtClean="0"/>
              <a:t> </a:t>
            </a:r>
            <a:r>
              <a:rPr lang="en-US" sz="3400" dirty="0" err="1" smtClean="0"/>
              <a:t>विषयात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जातो</a:t>
            </a:r>
            <a:r>
              <a:rPr lang="en-US" sz="3400" dirty="0" smtClean="0"/>
              <a:t> </a:t>
            </a:r>
            <a:r>
              <a:rPr lang="en-US" sz="3400" dirty="0" err="1" smtClean="0"/>
              <a:t>त्यामध्ये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प्रामुख्याने</a:t>
            </a:r>
            <a:r>
              <a:rPr lang="en-US" sz="3400" dirty="0" smtClean="0"/>
              <a:t> </a:t>
            </a:r>
            <a:r>
              <a:rPr lang="en-US" sz="3400" dirty="0" err="1" smtClean="0"/>
              <a:t>सूर्यमालेतील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ग्रह</a:t>
            </a:r>
            <a:r>
              <a:rPr lang="en-US" sz="3400" dirty="0" smtClean="0"/>
              <a:t>, </a:t>
            </a:r>
            <a:r>
              <a:rPr lang="en-US" sz="3400" dirty="0" err="1" smtClean="0"/>
              <a:t>तारे</a:t>
            </a:r>
            <a:r>
              <a:rPr lang="en-US" sz="3400" dirty="0" smtClean="0"/>
              <a:t>, </a:t>
            </a:r>
            <a:r>
              <a:rPr lang="en-US" sz="3400" dirty="0" err="1" smtClean="0"/>
              <a:t>ग्रहणे</a:t>
            </a:r>
            <a:r>
              <a:rPr lang="en-US" sz="3400" dirty="0" smtClean="0"/>
              <a:t>, </a:t>
            </a:r>
            <a:r>
              <a:rPr lang="en-US" sz="3400" dirty="0" err="1" smtClean="0"/>
              <a:t>नक्षत्रे</a:t>
            </a:r>
            <a:r>
              <a:rPr lang="en-US" sz="3400" dirty="0" smtClean="0"/>
              <a:t>, </a:t>
            </a:r>
            <a:r>
              <a:rPr lang="en-US" sz="3400" dirty="0" err="1" smtClean="0"/>
              <a:t>ऋतू</a:t>
            </a:r>
            <a:r>
              <a:rPr lang="en-US" sz="3400" dirty="0" smtClean="0"/>
              <a:t>, </a:t>
            </a:r>
            <a:r>
              <a:rPr lang="en-US" sz="3400" dirty="0" err="1" smtClean="0"/>
              <a:t>मानवनिर्मित</a:t>
            </a:r>
            <a:r>
              <a:rPr lang="en-US" sz="3400" dirty="0" smtClean="0"/>
              <a:t> </a:t>
            </a:r>
            <a:r>
              <a:rPr lang="en-US" sz="3400" dirty="0" err="1" smtClean="0"/>
              <a:t>उपग्रह</a:t>
            </a:r>
            <a:r>
              <a:rPr lang="en-US" sz="3400" dirty="0" smtClean="0"/>
              <a:t>, </a:t>
            </a:r>
            <a:r>
              <a:rPr lang="en-US" sz="3400" dirty="0" err="1" smtClean="0"/>
              <a:t>सुदूर</a:t>
            </a:r>
            <a:r>
              <a:rPr lang="en-US" sz="3400" dirty="0" smtClean="0"/>
              <a:t> </a:t>
            </a:r>
            <a:r>
              <a:rPr lang="en-US" sz="3400" dirty="0" err="1" smtClean="0"/>
              <a:t>संवेदन</a:t>
            </a:r>
            <a:r>
              <a:rPr lang="en-US" sz="3400" dirty="0" smtClean="0"/>
              <a:t> </a:t>
            </a:r>
            <a:r>
              <a:rPr lang="en-US" sz="3400" dirty="0" err="1" smtClean="0"/>
              <a:t>तंत्र</a:t>
            </a:r>
            <a:r>
              <a:rPr lang="en-US" sz="3400" dirty="0" smtClean="0"/>
              <a:t>, </a:t>
            </a:r>
            <a:r>
              <a:rPr lang="en-US" sz="3400" dirty="0" err="1" smtClean="0"/>
              <a:t>नकाशा,भूमापन</a:t>
            </a:r>
            <a:r>
              <a:rPr lang="en-US" sz="3400" dirty="0" smtClean="0"/>
              <a:t>, </a:t>
            </a:r>
            <a:r>
              <a:rPr lang="en-US" sz="3400" dirty="0" err="1" smtClean="0"/>
              <a:t>पर्यावरणातील</a:t>
            </a:r>
            <a:r>
              <a:rPr lang="en-US" sz="3400" dirty="0" smtClean="0"/>
              <a:t> </a:t>
            </a:r>
            <a:r>
              <a:rPr lang="en-US" sz="3400" dirty="0" err="1" smtClean="0"/>
              <a:t>प्रमुख</a:t>
            </a:r>
            <a:r>
              <a:rPr lang="en-US" sz="3400" dirty="0" smtClean="0"/>
              <a:t> </a:t>
            </a:r>
            <a:r>
              <a:rPr lang="en-US" sz="3400" dirty="0" err="1" smtClean="0"/>
              <a:t>समस्या</a:t>
            </a:r>
            <a:r>
              <a:rPr lang="en-US" sz="3400" dirty="0" smtClean="0"/>
              <a:t>, </a:t>
            </a:r>
            <a:r>
              <a:rPr lang="en-US" sz="3400" dirty="0" err="1" smtClean="0"/>
              <a:t>उदा</a:t>
            </a:r>
            <a:r>
              <a:rPr lang="en-US" sz="3400" dirty="0" smtClean="0"/>
              <a:t>.  </a:t>
            </a:r>
            <a:r>
              <a:rPr lang="en-US" sz="3400" dirty="0" err="1" smtClean="0"/>
              <a:t>जागतिक</a:t>
            </a:r>
            <a:r>
              <a:rPr lang="en-US" sz="3400" dirty="0" smtClean="0"/>
              <a:t> </a:t>
            </a:r>
            <a:r>
              <a:rPr lang="en-US" sz="3400" dirty="0" err="1" smtClean="0"/>
              <a:t>तापमानवाढ</a:t>
            </a:r>
            <a:r>
              <a:rPr lang="en-US" sz="3400" dirty="0" smtClean="0"/>
              <a:t>, </a:t>
            </a:r>
            <a:r>
              <a:rPr lang="en-US" sz="3400" dirty="0" err="1" smtClean="0"/>
              <a:t>ओझोन</a:t>
            </a:r>
            <a:r>
              <a:rPr lang="en-US" sz="3400" dirty="0" smtClean="0"/>
              <a:t> </a:t>
            </a:r>
            <a:r>
              <a:rPr lang="en-US" sz="3400" dirty="0" err="1" smtClean="0"/>
              <a:t>वायूचा</a:t>
            </a:r>
            <a:r>
              <a:rPr lang="en-US" sz="3400" dirty="0" smtClean="0"/>
              <a:t> </a:t>
            </a:r>
            <a:r>
              <a:rPr lang="en-US" sz="3400" dirty="0" err="1" smtClean="0"/>
              <a:t>क्षय,आम्लपर्जन्य</a:t>
            </a:r>
            <a:r>
              <a:rPr lang="en-US" sz="3400" dirty="0" smtClean="0"/>
              <a:t>, </a:t>
            </a:r>
            <a:r>
              <a:rPr lang="en-US" sz="3400" dirty="0" err="1" smtClean="0"/>
              <a:t>प्राकृतिक</a:t>
            </a:r>
            <a:r>
              <a:rPr lang="en-US" sz="3400" dirty="0" smtClean="0"/>
              <a:t> </a:t>
            </a:r>
            <a:r>
              <a:rPr lang="en-US" sz="3400" dirty="0" err="1" smtClean="0"/>
              <a:t>भूगोलाचे</a:t>
            </a:r>
            <a:r>
              <a:rPr lang="en-US" sz="3400" dirty="0" smtClean="0"/>
              <a:t> </a:t>
            </a:r>
            <a:r>
              <a:rPr lang="en-US" sz="3400" dirty="0" err="1" smtClean="0"/>
              <a:t>उपयोजन</a:t>
            </a:r>
            <a:r>
              <a:rPr lang="en-US" sz="3400" dirty="0" smtClean="0"/>
              <a:t> </a:t>
            </a:r>
            <a:r>
              <a:rPr lang="en-US" sz="3400" dirty="0" err="1" smtClean="0"/>
              <a:t>याचाही</a:t>
            </a:r>
            <a:r>
              <a:rPr lang="en-US" sz="3400" dirty="0" smtClean="0"/>
              <a:t> </a:t>
            </a:r>
            <a:r>
              <a:rPr lang="en-US" sz="3400" dirty="0" err="1" smtClean="0"/>
              <a:t>अभ्यास</a:t>
            </a:r>
            <a:r>
              <a:rPr lang="en-US" sz="3400" dirty="0" smtClean="0"/>
              <a:t> </a:t>
            </a:r>
            <a:r>
              <a:rPr lang="en-US" sz="3400" dirty="0" err="1" smtClean="0"/>
              <a:t>केला</a:t>
            </a:r>
            <a:r>
              <a:rPr lang="en-US" sz="3400" dirty="0" smtClean="0"/>
              <a:t> </a:t>
            </a:r>
            <a:r>
              <a:rPr lang="en-US" sz="3400" dirty="0" err="1" smtClean="0"/>
              <a:t>जातो</a:t>
            </a:r>
            <a:r>
              <a:rPr lang="en-US" sz="34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2172</TotalTime>
  <Words>402</Words>
  <Application>Microsoft Office PowerPoint</Application>
  <PresentationFormat>On-screen Show (4:3)</PresentationFormat>
  <Paragraphs>67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Solstice</vt:lpstr>
      <vt:lpstr>PowerPoint Presentation</vt:lpstr>
      <vt:lpstr>  प्रकरण क्र.1  प्राकृतिक भूगोलाच् परिचय  Introduction to Physical Geography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BY KORADE SHIVARAM MAHADU Registration No. 15412370  UNDER THE GUIDANCE OF  Dr. JYOTIRAM CHANDRAKANT MORE  DEPARTMENT OF GEOGRAPHY SHRI JAGDISH PRASADJHABARMALTIBREWALA UNVERSITY, VIDYANGARI, JHUNJHUNU, RAJASTHAN-333001. Year : 2017-18 </dc:title>
  <dc:creator>sai</dc:creator>
  <cp:lastModifiedBy>SAI</cp:lastModifiedBy>
  <cp:revision>1652</cp:revision>
  <dcterms:created xsi:type="dcterms:W3CDTF">2006-08-16T00:00:00Z</dcterms:created>
  <dcterms:modified xsi:type="dcterms:W3CDTF">2020-11-29T15:13:33Z</dcterms:modified>
</cp:coreProperties>
</file>